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NGÀI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Đỗ Vy Hạ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Cùng hiệp dâng lên Chúa chí thánh lời tán dương chúc tụng chân thành và dâng lên lòng mến sắt son yêu Chúa, yêu hết cả mọi người.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Cùng hiệp dâng lên với tấm bánh lời khấn xin muôn người nên một, cùng cùng chia sẻ đoàn kết yêu thương như nước tan trong chén rượu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Cùng hiệp dâng lên Chúa chí thánh lời khấn xin thứ tha lỗi lầm, dù đời con bội nghĩa vong ân, nay quyết tâm ăn năn trở về.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Chúa rượu bánh trinh nguyên là công lao ngày tháng truân chuyên. Dâng lên Ngài hiến lễ tinh tuyền. Dâng lên Ngài trót một niềm tin.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</TotalTime>
  <Words>137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NGÀI Đỗ Vy Hạ</vt:lpstr>
      <vt:lpstr>1/ Cùng hiệp dâng lên Chúa chí thánh lời tán dương chúc tụng chân thành và dâng lên lòng mến sắt son yêu Chúa, yêu hết cả mọi người.</vt:lpstr>
      <vt:lpstr>2/ Cùng hiệp dâng lên với tấm bánh lời khấn xin muôn người nên một, cùng cùng chia sẻ đoàn kết yêu thương như nước tan trong chén rượu nồng.</vt:lpstr>
      <vt:lpstr>3/ Cùng hiệp dâng lên Chúa chí thánh lời khấn xin thứ tha lỗi lầm, dù đời con bội nghĩa vong ân, nay quyết tâm ăn năn trở về.</vt:lpstr>
      <vt:lpstr>ĐK. Dâng lên Chúa rượu bánh trinh nguyên là công lao ngày tháng truân chuyên. Dâng lên Ngài hiến lễ tinh tuyền. Dâng lên Ngài trót một niềm tin.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766</cp:revision>
  <dcterms:created xsi:type="dcterms:W3CDTF">2021-12-01T03:00:51Z</dcterms:created>
  <dcterms:modified xsi:type="dcterms:W3CDTF">2021-12-13T22:24:42Z</dcterms:modified>
</cp:coreProperties>
</file>