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NGÀI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lên Ngài những nhát cuốc này vỡ đất gầy giữa trời nắng gắt. Dâng lên Ngài đây những giọt mồ hôi nhỏ trên nương đồng chờ ngày đơm bông.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Ngài tấm bánh này là lao công vì hy vọng sáng chói. Dâng lên Ngài ly rượu này là lao công vì cuộc sống muôn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lên Ngài những phút sống này để chung phần khổ hình thập giá. Dâng lên Ngài dâng lên Ngài tình mến sáng lên hy vọng miệt mài trông mong.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104</Words>
  <Application>Microsoft Office PowerPoint</Application>
  <PresentationFormat>On-screen Show (16:9)</PresentationFormat>
  <Paragraphs>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LÊN NGÀI</vt:lpstr>
      <vt:lpstr>1. Dâng lên Ngài những nhát cuốc này vỡ đất gầy giữa trời nắng gắt. Dâng lên Ngài đây những giọt mồ hôi nhỏ trên nương đồng chờ ngày đơm bông.</vt:lpstr>
      <vt:lpstr>ĐK. Dâng lên Ngài tấm bánh này là lao công vì hy vọng sáng chói. Dâng lên Ngài ly rượu này là lao công vì cuộc sống muôn đời.</vt:lpstr>
      <vt:lpstr>2. Dâng lên Ngài những phút sống này để chung phần khổ hình thập giá. Dâng lên Ngài dâng lên Ngài tình mến sáng lên hy vọng miệt mài trông mong.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263</cp:revision>
  <dcterms:created xsi:type="dcterms:W3CDTF">2021-12-01T03:00:51Z</dcterms:created>
  <dcterms:modified xsi:type="dcterms:W3CDTF">2021-12-06T07:51:52Z</dcterms:modified>
</cp:coreProperties>
</file>