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LỄ 1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Phạm Liên Hùng &amp; Trọng Văn 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ÐK: Dâng lên Chúa rượu bánh thơm sẽ trở thành mình máu Chúa. Dâng lên Chúa hồn xác con để trở thành của lễ hy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Như giọt nước hòa tan trong chén thánh, xin cho con được kết hiệp với Người.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Như làn khói tỏa bay nơi cung thánh, xin dâng lên lời thiết tha nguyện cầu. 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Như của lễ chiều xưa trên thánh giá, xin dâng lên rượu bánh thơm vẹn toàn.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Như ngàn tiếng đàn tơ vang réo rắt, xin dâng lên lòng mến yêu chân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1999</TotalTime>
  <Words>115</Words>
  <Application>Microsoft Office PowerPoint</Application>
  <PresentationFormat>On-screen Show (16:9)</PresentationFormat>
  <Paragraphs>9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DÂNG LỄ 1 Lm. Phạm Liên Hùng &amp; Trọng Văn </vt:lpstr>
      <vt:lpstr>ÐK: Dâng lên Chúa rượu bánh thơm sẽ trở thành mình máu Chúa. Dâng lên Chúa hồn xác con để trở thành của lễ hy sinh.</vt:lpstr>
      <vt:lpstr>1. Như giọt nước hòa tan trong chén thánh, xin cho con được kết hiệp với Người.</vt:lpstr>
      <vt:lpstr>2. Như làn khói tỏa bay nơi cung thánh, xin dâng lên lời thiết tha nguyện cầu. </vt:lpstr>
      <vt:lpstr>3. Như của lễ chiều xưa trên thánh giá, xin dâng lên rượu bánh thơm vẹn toàn.</vt:lpstr>
      <vt:lpstr>4. Như ngàn tiếng đàn tơ vang réo rắt, xin dâng lên lòng mến yêu chân thành.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726</cp:revision>
  <dcterms:created xsi:type="dcterms:W3CDTF">2021-12-01T03:00:51Z</dcterms:created>
  <dcterms:modified xsi:type="dcterms:W3CDTF">2021-12-12T08:27:16Z</dcterms:modified>
</cp:coreProperties>
</file>