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DÂNG LỄ TOÀN THIÊU</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Duy Thiên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Giờ đây trên bàn thờ Linh mục dâng hiến lễ toàn thiêu, giờ đây trên bàn thánh hương trầm nghi ngút bay triền miên. Nguyện dâng lên tòa cao đây rượu nho bánh thơm sạch tinh, nguyện dâng Vua tình yêu xác hồn con với bao </a:t>
            </a:r>
            <a:r>
              <a:rPr lang="vi-VN" b="1">
                <a:solidFill>
                  <a:schemeClr val="bg1"/>
                </a:solidFill>
                <a:latin typeface="Times New Roman" pitchFamily="18" charset="0"/>
                <a:cs typeface="Times New Roman" pitchFamily="18" charset="0"/>
              </a:rPr>
              <a:t>buồn </a:t>
            </a:r>
            <a:r>
              <a:rPr lang="vi-VN" b="1" smtClean="0">
                <a:solidFill>
                  <a:schemeClr val="bg1"/>
                </a:solidFill>
                <a:latin typeface="Times New Roman" pitchFamily="18" charset="0"/>
                <a:cs typeface="Times New Roman" pitchFamily="18" charset="0"/>
              </a:rPr>
              <a:t>vui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1/ Dâng lên Chúa Cha toàn năng chén hồng ân cứu rỗi muôn dân, tưởng niệm bao khổ đau Con Chúa làm lễ vật </a:t>
            </a:r>
            <a:r>
              <a:rPr lang="vi-VN" sz="6600" b="1">
                <a:solidFill>
                  <a:schemeClr val="bg1"/>
                </a:solidFill>
                <a:latin typeface="Times New Roman" pitchFamily="18" charset="0"/>
                <a:cs typeface="Times New Roman" pitchFamily="18" charset="0"/>
              </a:rPr>
              <a:t>hy </a:t>
            </a:r>
            <a:r>
              <a:rPr lang="vi-VN" sz="6600" b="1" smtClean="0">
                <a:solidFill>
                  <a:schemeClr val="bg1"/>
                </a:solidFill>
                <a:latin typeface="Times New Roman" pitchFamily="18" charset="0"/>
                <a:cs typeface="Times New Roman" pitchFamily="18" charset="0"/>
              </a:rPr>
              <a:t>sinh</a:t>
            </a:r>
            <a:r>
              <a:rPr lang="en-US" sz="6600" b="1" smtClean="0">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2/ Dâng lên Chúa Cha từ nhân bao buồn vui ước mơ hôm nay, trọn đời con nguyện xin dâng Chúa làm lễ vật </a:t>
            </a:r>
            <a:r>
              <a:rPr lang="vi-VN" sz="6000" b="1">
                <a:solidFill>
                  <a:schemeClr val="bg1"/>
                </a:solidFill>
                <a:latin typeface="Times New Roman" pitchFamily="18" charset="0"/>
                <a:cs typeface="Times New Roman" pitchFamily="18" charset="0"/>
              </a:rPr>
              <a:t>hy </a:t>
            </a:r>
            <a:r>
              <a:rPr lang="vi-VN" sz="6000" b="1" smtClean="0">
                <a:solidFill>
                  <a:schemeClr val="bg1"/>
                </a:solidFill>
                <a:latin typeface="Times New Roman" pitchFamily="18" charset="0"/>
                <a:cs typeface="Times New Roman" pitchFamily="18" charset="0"/>
              </a:rPr>
              <a:t>sinh</a:t>
            </a:r>
            <a:r>
              <a:rPr lang="en-US" sz="6000" b="1" smtClean="0">
                <a:solidFill>
                  <a:schemeClr val="bg1"/>
                </a:solidFill>
                <a:latin typeface="Times New Roman" pitchFamily="18" charset="0"/>
                <a:cs typeface="Times New Roman" pitchFamily="18" charset="0"/>
              </a:rPr>
              <a:t>.</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1993</TotalTime>
  <Words>119</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LỄ TOÀN THIÊU Lm. Duy Thiên</vt:lpstr>
      <vt:lpstr>ĐK. Giờ đây trên bàn thờ Linh mục dâng hiến lễ toàn thiêu, giờ đây trên bàn thánh hương trầm nghi ngút bay triền miên. Nguyện dâng lên tòa cao đây rượu nho bánh thơm sạch tinh, nguyện dâng Vua tình yêu xác hồn con với bao buồn vui.</vt:lpstr>
      <vt:lpstr>1/ Dâng lên Chúa Cha toàn năng chén hồng ân cứu rỗi muôn dân, tưởng niệm bao khổ đau Con Chúa làm lễ vật hy sinh.</vt:lpstr>
      <vt:lpstr>2/ Dâng lên Chúa Cha từ nhân bao buồn vui ước mơ hôm nay, trọn đời con nguyện xin dâng Chúa làm lễ vật hy sinh.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722</cp:revision>
  <dcterms:created xsi:type="dcterms:W3CDTF">2021-12-01T03:00:51Z</dcterms:created>
  <dcterms:modified xsi:type="dcterms:W3CDTF">2021-12-12T08:20:50Z</dcterms:modified>
</cp:coreProperties>
</file>