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LỄ TẠ ƠN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Mai Nguyên Vũ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lên Chúa bánh rượu thơm lành. Là hy sinh bao vị Chủ Chăn. Đây công sức nắng mưa toàn dân. Cùng hiệp dâng lễ vật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Tri ân Ngài bao tháng năm dài. Đã giang tay ban phúc dư đầy. Cho lộc xuân cùng vượt lên xanh tốt. Cây nặng trĩu trái ngon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Xuân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Lộc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Tri ân Ngài sai đến nương đồng. Những nông dân hăng hái vun trồng. Cho rừng hoang thành ruộng nương tươi tốt. Cho mùa lúa chín thơm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ngát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Tri ân Ngài Mục tử nhân lành. Dẫn chúng con băng núi vượt ngàn. Đưa đoàn chiên vào đồng cỏ xanh tốt. Bên nguồn nước thỏa thuê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tràn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146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DÂNG LỄ TẠ ƠN Mai Nguyên Vũ</vt:lpstr>
      <vt:lpstr>ĐK. Dâng lên Chúa bánh rượu thơm lành. Là hy sinh bao vị Chủ Chăn. Đây công sức nắng mưa toàn dân. Cùng hiệp dâng lễ vật tạ ơn.</vt:lpstr>
      <vt:lpstr>1. Tri ân Ngài bao tháng năm dài. Đã giang tay ban phúc dư đầy. Cho lộc xuân cùng vượt lên xanh tốt. Cây nặng trĩu trái ngon Xuân Lộc.</vt:lpstr>
      <vt:lpstr>2. Tri ân Ngài sai đến nương đồng. Những nông dân hăng hái vun trồng. Cho rừng hoang thành ruộng nương tươi tốt. Cho mùa lúa chín thơm ngát đồng.</vt:lpstr>
      <vt:lpstr>3. Tri ân Ngài Mục tử nhân lành. Dẫn chúng con băng núi vượt ngàn. Đưa đoàn chiên vào đồng cỏ xanh tốt. Bên nguồn nước thỏa thuê dư tràn.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633</cp:revision>
  <dcterms:created xsi:type="dcterms:W3CDTF">2021-12-01T03:00:51Z</dcterms:created>
  <dcterms:modified xsi:type="dcterms:W3CDTF">2021-12-11T08:17:17Z</dcterms:modified>
</cp:coreProperties>
</file>