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LỄ </a:t>
            </a:r>
            <a:r>
              <a:rPr lang="vi-VN" b="1">
                <a:solidFill>
                  <a:schemeClr val="bg1"/>
                </a:solidFill>
                <a:latin typeface="Times New Roman" pitchFamily="18" charset="0"/>
                <a:cs typeface="Times New Roman" pitchFamily="18" charset="0"/>
              </a:rPr>
              <a:t>TẠ </a:t>
            </a:r>
            <a:r>
              <a:rPr lang="vi-VN" b="1" smtClean="0">
                <a:solidFill>
                  <a:schemeClr val="bg1"/>
                </a:solidFill>
                <a:latin typeface="Times New Roman" pitchFamily="18" charset="0"/>
                <a:cs typeface="Times New Roman" pitchFamily="18" charset="0"/>
              </a:rPr>
              <a:t>ƠN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lên Chúa của lễ mọn hèn đời con. Xin dâng lên Chúa tình yêu cùng với lòng thành. Mong đáp đền, đáp đền tình Chúa yêu con, và tri ân, tri ân Ngài đến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chúc tụng Chúa Ba Ngôi cực thánh cao sang, nâng con trên cánh phượng hoàng. Xin chúc tụng Ngài nguồn tình yêu cao siêu ngời chiếu, rộng ban xuống muôn hồng </a:t>
            </a:r>
            <a:r>
              <a:rPr lang="vi-VN" sz="4800" b="1">
                <a:solidFill>
                  <a:schemeClr val="bg1"/>
                </a:solidFill>
                <a:latin typeface="Times New Roman" pitchFamily="18" charset="0"/>
                <a:cs typeface="Times New Roman" pitchFamily="18" charset="0"/>
              </a:rPr>
              <a:t>ân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Chúa năm tháng êm đẹp tuổi xuân. Xin dâng lên Chúa niềm vui cùng nỗi rầu buồn. Mong đáp đền, đáp đền tình Chúa yêu con, và tôn vinh, tôn vinh Người đến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lên Chúa công khó bao ngày đã qua. Xin dâng lên Chúa ngày mai mộng ước dạt dào. Mong đáp đền, đáp đền tình Chúa yêu con, và ca khen, ca khen Người đến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2181</TotalTime>
  <Words>184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LỄ TẠ ƠN</vt:lpstr>
      <vt:lpstr>1/ Xin dâng lên Chúa của lễ mọn hèn đời con. Xin dâng lên Chúa tình yêu cùng với lòng thành. Mong đáp đền, đáp đền tình Chúa yêu con, và tri ân, tri ân Ngài đến muôn đời.</vt:lpstr>
      <vt:lpstr>ĐK: Xin chúc tụng Chúa Ba Ngôi cực thánh cao sang, nâng con trên cánh phượng hoàng. Xin chúc tụng Ngài nguồn tình yêu cao siêu ngời chiếu, rộng ban xuống muôn hồng ân.</vt:lpstr>
      <vt:lpstr>2/ Xin dâng lên Chúa năm tháng êm đẹp tuổi xuân. Xin dâng lên Chúa niềm vui cùng nỗi rầu buồn. Mong đáp đền, đáp đền tình Chúa yêu con, và tôn vinh, tôn vinh Người đến muôn đời.</vt:lpstr>
      <vt:lpstr>3/ Xin dâng lên Chúa công khó bao ngày đã qua. Xin dâng lên Chúa ngày mai mộng ước dạt dào. Mong đáp đền, đáp đền tình Chúa yêu con, và ca khen, ca khen Người đến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834</cp:revision>
  <dcterms:created xsi:type="dcterms:W3CDTF">2021-12-01T03:00:51Z</dcterms:created>
  <dcterms:modified xsi:type="dcterms:W3CDTF">2021-12-14T07:28:00Z</dcterms:modified>
</cp:coreProperties>
</file>