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LỄ VẬT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Nguyên Lễ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Này rượu nồng bánh trắng, đây lễ dâng tâm thành, là cuộc đời lao công mưa nắng con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Nguyện dâng lên Cha từ nhân này muôn lễ vật hiệp dâng. Nguyện Cha thương ban hồng ân tô đời tươi thắm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Nhìn từng dòng nến cháy thao thức bao đêm ngày nguyện cuộc đời con đây luôn sáng trong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Từng ngày dài kiếp sống con kết muôn hoa lòng là từng ngày trông mong vâng ý Cha </a:t>
            </a:r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vẹn 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Lời nguyện cầu thắm thiết chan chứa bao nỗi niềm từa làn trầm hương thiêng nghi ngút nhan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5/ Trọn cuộc đời kính tiến bao ước mơ tâm nguyện nhờ Ngài tràn ơn thiêng con sống vui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êm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đềm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151</Words>
  <Application>Microsoft Office PowerPoint</Application>
  <PresentationFormat>On-screen Show (16:9)</PresentationFormat>
  <Paragraphs>10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DÂNG LỄ VẬT Lm. Nguyên Lễ</vt:lpstr>
      <vt:lpstr>1/ Này rượu nồng bánh trắng, đây lễ dâng tâm thành, là cuộc đời lao công mưa nắng con vun trồng.</vt:lpstr>
      <vt:lpstr>ĐK. Nguyện dâng lên Cha từ nhân này muôn lễ vật hiệp dâng. Nguyện Cha thương ban hồng ân tô đời tươi thắm mùa xuân.</vt:lpstr>
      <vt:lpstr>2/ Nhìn từng dòng nến cháy thao thức bao đêm ngày nguyện cuộc đời con đây luôn sáng trong ơn Ngài.</vt:lpstr>
      <vt:lpstr>3/ Từng ngày dài kiếp sống con kết muôn hoa lòng là từng ngày trông mong vâng ý Cha vẹn tròn.</vt:lpstr>
      <vt:lpstr>4/ Lời nguyện cầu thắm thiết chan chứa bao nỗi niềm từa làn trầm hương thiêng nghi ngút nhan cha hiền.</vt:lpstr>
      <vt:lpstr>5/ Trọn cuộc đời kính tiến bao ước mơ tâm nguyện nhờ Ngài tràn ơn thiêng con sống vui êm đềm.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717</cp:revision>
  <dcterms:created xsi:type="dcterms:W3CDTF">2021-12-01T03:00:51Z</dcterms:created>
  <dcterms:modified xsi:type="dcterms:W3CDTF">2021-12-12T08:09:38Z</dcterms:modified>
</cp:coreProperties>
</file>