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LỄ VẬT TOÀN THIÊU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 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Tay con mang lễ vật bước vào đền thờ Thiên Chúa. Dâng là dâng tiến lên Ngài với trọn một niềm xin dâng.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hiến tế lên Ngài lễ toàn thiêu hiến dâng. Vào cung thánh mến yêu mà dâng Ngài lời chúc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sẽ chúc khen Ngài với lời kinh ngát hương. Ngài luôn luôn đỡ nâng và thương nhận lời khẩn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Con khấn hứa những gì sẽ thực thi hết tâm. Miệng con luôn khấn xin Ngài luôn phù trợ trên đời.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</TotalTime>
  <Words>110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LỄ VẬT TOÀN THIÊU Lm. Văn Chi </vt:lpstr>
      <vt:lpstr>ĐK. Tay con mang lễ vật bước vào đền thờ Thiên Chúa. Dâng là dâng tiến lên Ngài với trọn một niềm xin dâng.</vt:lpstr>
      <vt:lpstr>1. Con hiến tế lên Ngài lễ toàn thiêu hiến dâng. Vào cung thánh mến yêu mà dâng Ngài lời chúc mừng.</vt:lpstr>
      <vt:lpstr>2. Con sẽ chúc khen Ngài với lời kinh ngát hương. Ngài luôn luôn đỡ nâng và thương nhận lời khẩn cầu.</vt:lpstr>
      <vt:lpstr>3. Con khấn hứa những gì sẽ thực thi hết tâm. Miệng con luôn khấn xin Ngài luôn phù trợ trên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892</cp:revision>
  <dcterms:created xsi:type="dcterms:W3CDTF">2021-12-01T03:00:51Z</dcterms:created>
  <dcterms:modified xsi:type="dcterms:W3CDTF">2021-12-14T22:33:23Z</dcterms:modified>
</cp:coreProperties>
</file>