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LỜI NGUYỆN CẦU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Ngọc Linh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Xin dâng Ngài một cánh hoa mọn hèn là lòng con ước muốn như cánh hoa trắng trong tinh tuyền dâng lên Ngài, Ngài ơi!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yêu thương còn mãi trong cuộc đời. Xin dâng trao cuộc sống cho muôn người. Mong đời con đẹp nghĩa hiến dâng.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Xin dâng Ngài này bánh thơm rượu nồng là lòng con ước muốn như lễ dâng ngát hương muôn đời bao ân tình đầy vơi.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Xin dâng Ngài trọn ước mơ tầm thường là vầng tim nhỏ bé mong sống trong thánh ân của Ngài dâng cho Ngài mà thôi.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120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DÂNG LỜI NGUYỆN CẦU Ngọc Linh</vt:lpstr>
      <vt:lpstr>1. Xin dâng Ngài một cánh hoa mọn hèn là lòng con ước muốn như cánh hoa trắng trong tinh tuyền dâng lên Ngài, Ngài ơi!</vt:lpstr>
      <vt:lpstr>ĐK. Xin yêu thương còn mãi trong cuộc đời. Xin dâng trao cuộc sống cho muôn người. Mong đời con đẹp nghĩa hiến dâng.</vt:lpstr>
      <vt:lpstr>2. Xin dâng Ngài này bánh thơm rượu nồng là lòng con ước muốn như lễ dâng ngát hương muôn đời bao ân tình đầy vơi.</vt:lpstr>
      <vt:lpstr>3. Xin dâng Ngài trọn ước mơ tầm thường là vầng tim nhỏ bé mong sống trong thánh ân của Ngài dâng cho Ngài mà thôi.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601</cp:revision>
  <dcterms:created xsi:type="dcterms:W3CDTF">2021-12-01T03:00:51Z</dcterms:created>
  <dcterms:modified xsi:type="dcterms:W3CDTF">2021-12-11T07:11:05Z</dcterms:modified>
</cp:coreProperties>
</file>