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800" b="1">
                <a:solidFill>
                  <a:schemeClr val="bg1"/>
                </a:solidFill>
                <a:latin typeface="Times New Roman" pitchFamily="18" charset="0"/>
                <a:cs typeface="Times New Roman" pitchFamily="18" charset="0"/>
              </a:rPr>
              <a:t>DÂNG NGÀI NIỀM TRI ÂN</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Lm. Nguyễn Hùng Cường </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Dâng lên Thiên Chúa này bánh miến và rượu nho góp về từ muôn cánh đồng bao khó nhọc và mồ hôi. Dâng lên Thiên Chúa này đời con và buồn vui tháng năm vẫn trôi êm đềm xin dâng lên Ngài niềm </a:t>
            </a:r>
            <a:r>
              <a:rPr lang="vi-VN" b="1">
                <a:solidFill>
                  <a:schemeClr val="bg1"/>
                </a:solidFill>
                <a:latin typeface="Times New Roman" pitchFamily="18" charset="0"/>
                <a:cs typeface="Times New Roman" pitchFamily="18" charset="0"/>
              </a:rPr>
              <a:t>tri </a:t>
            </a:r>
            <a:r>
              <a:rPr lang="vi-VN" b="1" smtClean="0">
                <a:solidFill>
                  <a:schemeClr val="bg1"/>
                </a:solidFill>
                <a:latin typeface="Times New Roman" pitchFamily="18" charset="0"/>
                <a:cs typeface="Times New Roman" pitchFamily="18" charset="0"/>
              </a:rPr>
              <a:t>ân</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Xin Cha thương nhận cho này lễ vật tinh tuyền. Xin Cha thương đời con cùng với bao ước vọng. Cho gian nan ngày mai lòng vẫn tin cậy mến. Xin Cha thương thánh hóa lễ vật con tiến </a:t>
            </a:r>
            <a:r>
              <a:rPr lang="vi-VN" sz="4800" b="1">
                <a:solidFill>
                  <a:schemeClr val="bg1"/>
                </a:solidFill>
                <a:latin typeface="Times New Roman" pitchFamily="18" charset="0"/>
                <a:cs typeface="Times New Roman" pitchFamily="18" charset="0"/>
              </a:rPr>
              <a:t>dâng </a:t>
            </a:r>
            <a:r>
              <a:rPr lang="vi-VN" sz="4800" b="1" smtClean="0">
                <a:solidFill>
                  <a:schemeClr val="bg1"/>
                </a:solidFill>
                <a:latin typeface="Times New Roman" pitchFamily="18" charset="0"/>
                <a:cs typeface="Times New Roman" pitchFamily="18" charset="0"/>
              </a:rPr>
              <a:t>Cha</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Dâng lên Thiên Chúa này mơ ước và tình yêu những chiều hồn con rã rời xin Chúa Trời dủ lòng thương. Dâng lên Thiên Chúa này tuổi xuân nhiều mộng mơ, cúi xin Chúa thương chúc lành cho muôn ước vọng này </a:t>
            </a:r>
            <a:r>
              <a:rPr lang="vi-VN" sz="4800" b="1">
                <a:solidFill>
                  <a:schemeClr val="bg1"/>
                </a:solidFill>
                <a:latin typeface="Times New Roman" pitchFamily="18" charset="0"/>
                <a:cs typeface="Times New Roman" pitchFamily="18" charset="0"/>
              </a:rPr>
              <a:t>đơm </a:t>
            </a:r>
            <a:r>
              <a:rPr lang="vi-VN" sz="4800" b="1" smtClean="0">
                <a:solidFill>
                  <a:schemeClr val="bg1"/>
                </a:solidFill>
                <a:latin typeface="Times New Roman" pitchFamily="18" charset="0"/>
                <a:cs typeface="Times New Roman" pitchFamily="18" charset="0"/>
              </a:rPr>
              <a:t>bông</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Dâng lên Thiên Chúa ngày hôm qua nhiều cay đắng. Những lần đời con ngã gục Chúa đến dìu hồn con lên. Dâng lên Thiên Chúa ngày hôm nay còn lo lắng. Cúi xin Chúa thương giữ gìn cho con đi vào đường </a:t>
            </a:r>
            <a:r>
              <a:rPr lang="vi-VN" sz="4800" b="1">
                <a:solidFill>
                  <a:schemeClr val="bg1"/>
                </a:solidFill>
                <a:latin typeface="Times New Roman" pitchFamily="18" charset="0"/>
                <a:cs typeface="Times New Roman" pitchFamily="18" charset="0"/>
              </a:rPr>
              <a:t>tương </a:t>
            </a:r>
            <a:r>
              <a:rPr lang="vi-VN" sz="4800" b="1" smtClean="0">
                <a:solidFill>
                  <a:schemeClr val="bg1"/>
                </a:solidFill>
                <a:latin typeface="Times New Roman" pitchFamily="18" charset="0"/>
                <a:cs typeface="Times New Roman" pitchFamily="18" charset="0"/>
              </a:rPr>
              <a:t>lai</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4/ Dâng lên Thiên Chúa cả hồn xác và ước muốn, tấm lòng nguyện mến yêu Ngài đến suốt đời chẳng hề phai. Dâng lên Thiên Chúa vạn lời kinh tựa trầm hương, cảm tạ Chúa thương vô bờ dắt con trên đường lành </a:t>
            </a:r>
            <a:r>
              <a:rPr lang="vi-VN" b="1">
                <a:solidFill>
                  <a:schemeClr val="bg1"/>
                </a:solidFill>
                <a:latin typeface="Times New Roman" pitchFamily="18" charset="0"/>
                <a:cs typeface="Times New Roman" pitchFamily="18" charset="0"/>
              </a:rPr>
              <a:t>quang </a:t>
            </a:r>
            <a:r>
              <a:rPr lang="vi-VN" b="1" smtClean="0">
                <a:solidFill>
                  <a:schemeClr val="bg1"/>
                </a:solidFill>
                <a:latin typeface="Times New Roman" pitchFamily="18" charset="0"/>
                <a:cs typeface="Times New Roman" pitchFamily="18" charset="0"/>
              </a:rPr>
              <a:t>minh</a:t>
            </a:r>
            <a:r>
              <a:rPr lang="en-US" b="1" smtClean="0">
                <a:solidFill>
                  <a:schemeClr val="bg1"/>
                </a:solidFill>
                <a:latin typeface="Times New Roman" pitchFamily="18" charset="0"/>
                <a:cs typeface="Times New Roman" pitchFamily="18" charset="0"/>
              </a:rPr>
              <a:t>.</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1945</TotalTime>
  <Words>256</Words>
  <Application>Microsoft Office PowerPoint</Application>
  <PresentationFormat>On-screen Show (16:9)</PresentationFormat>
  <Paragraphs>9</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DÂNG NGÀI NIỀM TRI ÂN Lm. Nguyễn Hùng Cường </vt:lpstr>
      <vt:lpstr>1/ Dâng lên Thiên Chúa này bánh miến và rượu nho góp về từ muôn cánh đồng bao khó nhọc và mồ hôi. Dâng lên Thiên Chúa này đời con và buồn vui tháng năm vẫn trôi êm đềm xin dâng lên Ngài niềm tri ân.</vt:lpstr>
      <vt:lpstr>ĐK. Xin Cha thương nhận cho này lễ vật tinh tuyền. Xin Cha thương đời con cùng với bao ước vọng. Cho gian nan ngày mai lòng vẫn tin cậy mến. Xin Cha thương thánh hóa lễ vật con tiến dâng Cha.</vt:lpstr>
      <vt:lpstr>2/ Dâng lên Thiên Chúa này mơ ước và tình yêu những chiều hồn con rã rời xin Chúa Trời dủ lòng thương. Dâng lên Thiên Chúa này tuổi xuân nhiều mộng mơ, cúi xin Chúa thương chúc lành cho muôn ước vọng này đơm bông.</vt:lpstr>
      <vt:lpstr>3/ Dâng lên Thiên Chúa ngày hôm qua nhiều cay đắng. Những lần đời con ngã gục Chúa đến dìu hồn con lên. Dâng lên Thiên Chúa ngày hôm nay còn lo lắng. Cúi xin Chúa thương giữ gìn cho con đi vào đường tương lai.</vt:lpstr>
      <vt:lpstr>4/ Dâng lên Thiên Chúa cả hồn xác và ước muốn, tấm lòng nguyện mến yêu Ngài đến suốt đời chẳng hề phai. Dâng lên Thiên Chúa vạn lời kinh tựa trầm hương, cảm tạ Chúa thương vô bờ dắt con trên đường lành quang minh.</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699</cp:revision>
  <dcterms:created xsi:type="dcterms:W3CDTF">2021-12-01T03:00:51Z</dcterms:created>
  <dcterms:modified xsi:type="dcterms:W3CDTF">2021-12-12T07:33:05Z</dcterms:modified>
</cp:coreProperties>
</file>