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Hương Đan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lên (cùng với tấm bánh) Xin dâng lên Ngài đời con từng ngày qua bao nhiêu hy sinh, dệt bài ca chứa chan ân tình. Dâng lên (cùng với chén thánh) Xin dâng lên Ngài tình con một tình yêu luôn luôn trung trinh. Nguyện Ngài thương ban ơn </a:t>
            </a:r>
            <a:r>
              <a:rPr lang="vi-VN" sz="4000" b="1">
                <a:solidFill>
                  <a:schemeClr val="bg1"/>
                </a:solidFill>
                <a:latin typeface="Times New Roman" pitchFamily="18" charset="0"/>
                <a:cs typeface="Times New Roman" pitchFamily="18" charset="0"/>
              </a:rPr>
              <a:t>bình </a:t>
            </a:r>
            <a:r>
              <a:rPr lang="vi-VN" sz="4000" b="1" smtClean="0">
                <a:solidFill>
                  <a:schemeClr val="bg1"/>
                </a:solidFill>
                <a:latin typeface="Times New Roman" pitchFamily="18" charset="0"/>
                <a:cs typeface="Times New Roman" pitchFamily="18" charset="0"/>
              </a:rPr>
              <a:t>yên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Dâng rượu, dâng bánh thơm nồng, dâng Ngài đây hết muôn lòng chung lời nguyện cầu nhẹ bay lên, bay lên thiên cung. Xin cùng với nén hương trầm dâng đời con những vui buồn dệt thành bài ca vang xa vang lên </a:t>
            </a:r>
            <a:r>
              <a:rPr lang="vi-VN" sz="4800" b="1">
                <a:solidFill>
                  <a:schemeClr val="bg1"/>
                </a:solidFill>
                <a:latin typeface="Times New Roman" pitchFamily="18" charset="0"/>
                <a:cs typeface="Times New Roman" pitchFamily="18" charset="0"/>
              </a:rPr>
              <a:t>tòa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Dâng người thân với họ hàng bao người thương mến xóm làng, dâng ngàn tâm tình tựa câu kinh, câu kinh ban mai. Bao người lạc bước xa đường đêm trường muôn nỗi chán chường, nguyện cầu tình Cha bao la ra tay </a:t>
            </a:r>
            <a:r>
              <a:rPr lang="vi-VN" b="1">
                <a:solidFill>
                  <a:schemeClr val="bg1"/>
                </a:solidFill>
                <a:latin typeface="Times New Roman" pitchFamily="18" charset="0"/>
                <a:cs typeface="Times New Roman" pitchFamily="18" charset="0"/>
              </a:rPr>
              <a:t>chở </a:t>
            </a:r>
            <a:r>
              <a:rPr lang="vi-VN" b="1" smtClean="0">
                <a:solidFill>
                  <a:schemeClr val="bg1"/>
                </a:solidFill>
                <a:latin typeface="Times New Roman" pitchFamily="18" charset="0"/>
                <a:cs typeface="Times New Roman" pitchFamily="18" charset="0"/>
              </a:rPr>
              <a:t>che</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2410</TotalTime>
  <Words>171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Sr. Hương Đan</vt:lpstr>
      <vt:lpstr>ĐK. Dâng lên (cùng với tấm bánh) Xin dâng lên Ngài đời con từng ngày qua bao nhiêu hy sinh, dệt bài ca chứa chan ân tình. Dâng lên (cùng với chén thánh) Xin dâng lên Ngài tình con một tình yêu luôn luôn trung trinh. Nguyện Ngài thương ban ơn bình yên.</vt:lpstr>
      <vt:lpstr>1/ Dâng rượu, dâng bánh thơm nồng, dâng Ngài đây hết muôn lòng chung lời nguyện cầu nhẹ bay lên, bay lên thiên cung. Xin cùng với nén hương trầm dâng đời con những vui buồn dệt thành bài ca vang xa vang lên tòa Cha.</vt:lpstr>
      <vt:lpstr>2/ Dâng người thân với họ hàng bao người thương mến xóm làng, dâng ngàn tâm tình tựa câu kinh, câu kinh ban mai. Bao người lạc bước xa đường đêm trường muôn nỗi chán chường, nguyện cầu tình Cha bao la ra tay chở che.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905</cp:revision>
  <dcterms:created xsi:type="dcterms:W3CDTF">2021-12-01T03:00:51Z</dcterms:created>
  <dcterms:modified xsi:type="dcterms:W3CDTF">2021-12-15T10:52:06Z</dcterms:modified>
</cp:coreProperties>
</file>