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DÂNG NGÀI TRONG </a:t>
            </a:r>
            <a:r>
              <a:rPr lang="vi-VN" sz="4000" b="1">
                <a:solidFill>
                  <a:schemeClr val="bg1"/>
                </a:solidFill>
                <a:latin typeface="Times New Roman" pitchFamily="18" charset="0"/>
                <a:cs typeface="Times New Roman" pitchFamily="18" charset="0"/>
              </a:rPr>
              <a:t>ĐÊM </a:t>
            </a:r>
            <a:r>
              <a:rPr lang="vi-VN" sz="4000" b="1" smtClean="0">
                <a:solidFill>
                  <a:schemeClr val="bg1"/>
                </a:solidFill>
                <a:latin typeface="Times New Roman" pitchFamily="18" charset="0"/>
                <a:cs typeface="Times New Roman" pitchFamily="18" charset="0"/>
              </a:rPr>
              <a:t>THÁNH</a:t>
            </a:r>
            <a:r>
              <a:rPr lang="en-US" sz="4000" b="1">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Phương Anh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Trời cao ngàn sao đêm lấp lánh, sáng danh Đấng Thiên Sai sinh thành. Hợp cùng Hài Nhi trong đêm thánh, tiến dâng, tiến dâng Cha lễ này. Vinh danh Vua đất trời ngàn đời và ngàn nơi. Sáng danh Vua Giê-su, sáng danh Vua Tình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Xin dâng Cha lễ vật này hương hoa lao công lúa thơm anh nông dân sống vui trong hồng ân.</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dâng Cha lễ vật này hương hoa lao công trái nho bao anh em kết liên trong tình yêu.</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Xin dâng Cha lễ vật này bao nhiêu lao công tháng năm luôn trông mong sống vui trong lòng Cha.</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3654</TotalTime>
  <Words>138</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DÂNG NGÀI TRONG ĐÊM THÁNH Lm. Phương Anh</vt:lpstr>
      <vt:lpstr>ĐK. Trời cao ngàn sao đêm lấp lánh, sáng danh Đấng Thiên Sai sinh thành. Hợp cùng Hài Nhi trong đêm thánh, tiến dâng, tiến dâng Cha lễ này. Vinh danh Vua đất trời ngàn đời và ngàn nơi. Sáng danh Vua Giê-su, sáng danh Vua Tình Yêu.</vt:lpstr>
      <vt:lpstr>1. Xin dâng Cha lễ vật này hương hoa lao công lúa thơm anh nông dân sống vui trong hồng ân.</vt:lpstr>
      <vt:lpstr>2. Xin dâng Cha lễ vật này hương hoa lao công trái nho bao anh em kết liên trong tình yêu.</vt:lpstr>
      <vt:lpstr>3. Xin dâng Cha lễ vật này bao nhiêu lao công tháng năm luôn trông mong sống vui trong lòng Cha.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1394</cp:revision>
  <dcterms:created xsi:type="dcterms:W3CDTF">2021-12-01T03:00:51Z</dcterms:created>
  <dcterms:modified xsi:type="dcterms:W3CDTF">2021-12-21T13:15:54Z</dcterms:modified>
</cp:coreProperties>
</file>