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NGÀI</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Thy Yên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ÐK. Dâng Ngài lòng mến vô biên, niềm tin vẹn tuyền ngàn lời ước nguyện. Dâng Ngài cuộc sống hôm nay, hạnh phúc tương lai, con tha thiết dâng Ngài. Dâng Ngài lời hát đơn sơ, nguồn vui tin thờ, trọn đời mộng mơ. Xin cho ngày mai ấm êm, tình nồng hồng phúc bên Cha hiền triền miên.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luôn mơ ước nhiều, niềm vui êm ru sớm chiều. Dù đời có bao lần ước nguyền đẹp nụ hoa xuân. Nay xin vâng ý Cha dìu đưa thuyền con bến xa, thoát bóng đêm mịt mờ về quê yêu dấu mong chờ.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Bao lo âu khổ sầu, đời con vương hoen úa màu. Ngàn ngàn nỗi u hoài, bao lần niềm tin nhạt phai. Nhưng Cha thương xót nhiều, ngày đêm Ngài luôn mến yêu, mãi tưới chan muôn đời hồng ân tha thiết cao vời.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Bao đam mê thoáng qua, lần đưa con men lối tà. Nhờ lòng Chúa khoan hồng, rửa sạch hồn con tươi trong. Xin Cha ban thánh ân tràn dâng niềm tin vững bền, sống chứng nhân Tin Mừng rồi mai ca khúc </a:t>
            </a:r>
            <a:r>
              <a:rPr lang="vi-VN" sz="4800" b="1">
                <a:solidFill>
                  <a:schemeClr val="bg1"/>
                </a:solidFill>
                <a:latin typeface="Times New Roman" pitchFamily="18" charset="0"/>
                <a:cs typeface="Times New Roman" pitchFamily="18" charset="0"/>
              </a:rPr>
              <a:t>tương </a:t>
            </a:r>
            <a:r>
              <a:rPr lang="vi-VN" sz="4800" b="1" smtClean="0">
                <a:solidFill>
                  <a:schemeClr val="bg1"/>
                </a:solidFill>
                <a:latin typeface="Times New Roman" pitchFamily="18" charset="0"/>
                <a:cs typeface="Times New Roman" pitchFamily="18" charset="0"/>
              </a:rPr>
              <a:t>phùng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2725</TotalTime>
  <Words>232</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NGÀI Thy Yên</vt:lpstr>
      <vt:lpstr>ÐK. Dâng Ngài lòng mến vô biên, niềm tin vẹn tuyền ngàn lời ước nguyện. Dâng Ngài cuộc sống hôm nay, hạnh phúc tương lai, con tha thiết dâng Ngài. Dâng Ngài lời hát đơn sơ, nguồn vui tin thờ, trọn đời mộng mơ. Xin cho ngày mai ấm êm, tình nồng hồng phúc bên Cha hiền triền miên.</vt:lpstr>
      <vt:lpstr>1. Con luôn mơ ước nhiều, niềm vui êm ru sớm chiều. Dù đời có bao lần ước nguyền đẹp nụ hoa xuân. Nay xin vâng ý Cha dìu đưa thuyền con bến xa, thoát bóng đêm mịt mờ về quê yêu dấu mong chờ.</vt:lpstr>
      <vt:lpstr>2. Bao lo âu khổ sầu, đời con vương hoen úa màu. Ngàn ngàn nỗi u hoài, bao lần niềm tin nhạt phai. Nhưng Cha thương xót nhiều, ngày đêm Ngài luôn mến yêu, mãi tưới chan muôn đời hồng ân tha thiết cao vời.</vt:lpstr>
      <vt:lpstr>3. Bao đam mê thoáng qua, lần đưa con men lối tà. Nhờ lòng Chúa khoan hồng, rửa sạch hồn con tươi trong. Xin Cha ban thánh ân tràn dâng niềm tin vững bền, sống chứng nhân Tin Mừng rồi mai ca khúc tương phùng.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1008</cp:revision>
  <dcterms:created xsi:type="dcterms:W3CDTF">2021-12-01T03:00:51Z</dcterms:created>
  <dcterms:modified xsi:type="dcterms:W3CDTF">2021-12-16T02:22:52Z</dcterms:modified>
</cp:coreProperties>
</file>