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DÂNG NGÀI ĐỜI CON</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Nguyễn Văn Tuyên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Dâng Ngài đời con năm tháng sống trong khổ đau. Dâng Ngài đời con nhung nhớ xót xa trăm chiều. Dâng Ngài đời con quên tình trời theo hão huyền, xa nguồn tình yêu vững bền, đi tìm niềm vui dương thế</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Dâng Ngài đời con xa Chúa sống trong tội nhơ. Dâng Ngài đời con năm tháng sống theo gian trần. Dâng Ngài đời con tim hồng còn bao khát vọng, linh hồn ngủ trong giá băng, Chúa ơi! Hồn con héo hon.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Bơ vơ lang thang trên đường. Mong chờ Chúa hãy dủ thương. Từng ngày, từng phút qua đi, xa nguồn phúc vinh tình Chúa. Hôm nay con quay trở về, bên nguồn phúc vinh chờ mong. Vì Ngài từ ái khoan dung, Chúa ơi! Tình Chúa tuyệt </a:t>
            </a:r>
            <a:r>
              <a:rPr lang="vi-VN" b="1">
                <a:solidFill>
                  <a:schemeClr val="bg1"/>
                </a:solidFill>
                <a:latin typeface="Times New Roman" pitchFamily="18" charset="0"/>
                <a:cs typeface="Times New Roman" pitchFamily="18" charset="0"/>
              </a:rPr>
              <a:t>vời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Ngài đời con u tối sống xa tình Cha. Dâng Ngài đời co ray rứt khát mong ơn trời. Dâng Ngài đời con đêm ngày chạy theo thói đời, theo tình đời sa đắm rời linh hồn ngủ trong tội lỗi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Dâng Ngài đời con khao khát sống trong tình Cha. Dâng Ngài đời con tim hát khúc ca an hòa. Dâng Ngài đời con xa đường tình xưa lỡ lầm, quay về tình Cha ngút ngàn, Chúa là tình yêu chứa chan.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2877</TotalTime>
  <Words>262</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NGÀI ĐỜI CON Lm Nguyễn Văn Tuyên</vt:lpstr>
      <vt:lpstr>1. Dâng Ngài đời con năm tháng sống trong khổ đau. Dâng Ngài đời con nhung nhớ xót xa trăm chiều. Dâng Ngài đời con quên tình trời theo hão huyền, xa nguồn tình yêu vững bền, đi tìm niềm vui dương thế. </vt:lpstr>
      <vt:lpstr>**Dâng Ngài đời con xa Chúa sống trong tội nhơ. Dâng Ngài đời con năm tháng sống theo gian trần. Dâng Ngài đời con tim hồng còn bao khát vọng, linh hồn ngủ trong giá băng, Chúa ơi! Hồn con héo hon.</vt:lpstr>
      <vt:lpstr>ĐK. Bơ vơ lang thang trên đường. Mong chờ Chúa hãy dủ thương. Từng ngày, từng phút qua đi, xa nguồn phúc vinh tình Chúa. Hôm nay con quay trở về, bên nguồn phúc vinh chờ mong. Vì Ngài từ ái khoan dung, Chúa ơi! Tình Chúa tuyệt vời.</vt:lpstr>
      <vt:lpstr>2. Dâng Ngài đời con u tối sống xa tình Cha. Dâng Ngài đời co ray rứt khát mong ơn trời. Dâng Ngài đời con đêm ngày chạy theo thói đời, theo tình đời sa đắm rời linh hồn ngủ trong tội lỗi. </vt:lpstr>
      <vt:lpstr>**Dâng Ngài đời con khao khát sống trong tình Cha. Dâng Ngài đời con tim hát khúc ca an hòa. Dâng Ngài đời con xa đường tình xưa lỡ lầm, quay về tình Cha ngút ngàn, Chúa là tình yêu chứa chan.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1073</cp:revision>
  <dcterms:created xsi:type="dcterms:W3CDTF">2021-12-01T03:00:51Z</dcterms:created>
  <dcterms:modified xsi:type="dcterms:W3CDTF">2021-12-17T07:25:45Z</dcterms:modified>
</cp:coreProperties>
</file>