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NHỮNG BUỒN VUI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Hùng Cường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Bao tháng ngày vất vả triền miên nơi nương đồng dầm mưa dãi nắng, mồ hôi tuôn đổ thắm đất cày mong cho lúa mau trổ bông. Nay lúa vàng chín rợp đồng quê con hân hoan tạ ơn Thiên Chúa, cùng tiến dâng trên bàn thờ đây của lễ với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Bao tháng ngày vất vả ngược xuôi long đong tìm tình yêu hạnh phúc, mà dương gian giả dối lọc lừa nên đong mãi chưa đầy tay. Nay khấn nguyện Chúa một điều thôi ban cho con quả tim thanh khiết, lòng mến yêu không nhạt nhòa nên của lễ dâng toàn thiêu.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Có những chiều ngước nhìn trời cao thấy lòng bâng khuâng xao xuyến, nhìn tương lai còn mãi mịt mù còn quá khứ lắm buồn đau. Xin Chúa Trời thương nhận đời con đây tâm sự cùng bao mơ ước, và những âu lo hiện tại xin Ngài ban ơn bình 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ÐK. Xin dâng lên Cha này bánh thơm với rượu ngon. Xin dâng lên Cha đời sống dương gian bao nhọc nhằn. Xin dâng lên Cha những buồn </a:t>
            </a:r>
            <a:r>
              <a:rPr lang="vi-VN" sz="5400" b="1">
                <a:solidFill>
                  <a:schemeClr val="bg1"/>
                </a:solidFill>
                <a:latin typeface="Times New Roman" pitchFamily="18" charset="0"/>
                <a:cs typeface="Times New Roman" pitchFamily="18" charset="0"/>
              </a:rPr>
              <a:t>vui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2095</TotalTime>
  <Words>216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NHỮNG BUỒN VUI Lm. Nguyễn Hùng Cường</vt:lpstr>
      <vt:lpstr>1. Bao tháng ngày vất vả triền miên nơi nương đồng dầm mưa dãi nắng, mồ hôi tuôn đổ thắm đất cày mong cho lúa mau trổ bông. Nay lúa vàng chín rợp đồng quê con hân hoan tạ ơn Thiên Chúa, cùng tiến dâng trên bàn thờ đây của lễ với tình yêu.</vt:lpstr>
      <vt:lpstr>2. Bao tháng ngày vất vả ngược xuôi long đong tìm tình yêu hạnh phúc, mà dương gian giả dối lọc lừa nên đong mãi chưa đầy tay. Nay khấn nguyện Chúa một điều thôi ban cho con quả tim thanh khiết, lòng mến yêu không nhạt nhòa nên của lễ dâng toàn thiêu.</vt:lpstr>
      <vt:lpstr>3. Có những chiều ngước nhìn trời cao thấy lòng bâng khuâng xao xuyến, nhìn tương lai còn mãi mịt mù còn quá khứ lắm buồn đau. Xin Chúa Trời thương nhận đời con đây tâm sự cùng bao mơ ước, và những âu lo hiện tại xin Ngài ban ơn bình an.</vt:lpstr>
      <vt:lpstr>ÐK. Xin dâng lên Cha này bánh thơm với rượu ngon. Xin dâng lên Cha đời sống dương gian bao nhọc nhằn. Xin dâng lên Cha những buồn vui.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782</cp:revision>
  <dcterms:created xsi:type="dcterms:W3CDTF">2021-12-01T03:00:51Z</dcterms:created>
  <dcterms:modified xsi:type="dcterms:W3CDTF">2021-12-13T22:48:57Z</dcterms:modified>
</cp:coreProperties>
</file>