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NIỀM CẢM MẾN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Phanxicô</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Như giòng nến trôi trên bàn thờ, tâm hồn con lâng lâng niềm cảm mến vô bờ. Xin tiến dâng đây con tim ươm bao ước vọng, hằng muốn sắt son một đời mến yêu.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smtClean="0">
                <a:solidFill>
                  <a:schemeClr val="bg1"/>
                </a:solidFill>
                <a:latin typeface="Times New Roman" pitchFamily="18" charset="0"/>
                <a:cs typeface="Times New Roman" pitchFamily="18" charset="0"/>
              </a:rPr>
              <a:t>ĐK. Kính tiến Chúa tình yêu bao nhiêu mà có gì. Xin hãy thánh hóa lòng con tình yêu mới bước tới ngày mai.</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2. Bao ngày tháng xuôi theo giòng đời, tâm hồn con lênh đênh tìm hạnh phúc mong chờ. Xin Chúa thương khi con đây trông mong đến Ngài, là núi đá che chở ngày tháng năm.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Như giọt nước tan trong rượu lành, tâm hồn con hân hoan hòa nhịp với muôn người. Xin Chúa thương cho muôn nơi an vui thái hòa, tình Chúa thấm trong cuộc đời ước mơ.</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2418</TotalTime>
  <Words>157</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NIỀM CẢM MẾN Phanxicô</vt:lpstr>
      <vt:lpstr>1. Như giòng nến trôi trên bàn thờ, tâm hồn con lâng lâng niềm cảm mến vô bờ. Xin tiến dâng đây con tim ươm bao ước vọng, hằng muốn sắt son một đời mến yêu.</vt:lpstr>
      <vt:lpstr>ĐK. Kính tiến Chúa tình yêu bao nhiêu mà có gì. Xin hãy thánh hóa lòng con tình yêu mới bước tới ngày mai.</vt:lpstr>
      <vt:lpstr>2. Bao ngày tháng xuôi theo giòng đời, tâm hồn con lênh đênh tìm hạnh phúc mong chờ. Xin Chúa thương khi con đây trông mong đến Ngài, là núi đá che chở ngày tháng năm.</vt:lpstr>
      <vt:lpstr>3. Như giọt nước tan trong rượu lành, tâm hồn con hân hoan hòa nhịp với muôn người. Xin Chúa thương cho muôn nơi an vui thái hòa, tình Chúa thấm trong cuộc đời ước mơ.</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910</cp:revision>
  <dcterms:created xsi:type="dcterms:W3CDTF">2021-12-01T03:00:51Z</dcterms:created>
  <dcterms:modified xsi:type="dcterms:W3CDTF">2021-12-15T11:00:13Z</dcterms:modified>
</cp:coreProperties>
</file>