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NIỀM TIN YÊU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Niềm tin yêu hôm nay nguyện dâng Chúa với bánh rượu trên bàn thờ. Dù phôi pha ngày tháng, xin Chúa thương nhận lễ vật này.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Xin tiến dâng để ca ngợi quyền năng của Chúa. Xin tiến dâng để đáp đền tình thương của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Niềm tin yêu hôm nay nguyện dâng Chúa với lễ vật trên bàn thờ. Niềm tin yêu bền vững, dẫu khó nguy khổ đau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sờn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93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NIỀM TIN YÊU</vt:lpstr>
      <vt:lpstr>1. Niềm tin yêu hôm nay nguyện dâng Chúa với bánh rượu trên bàn thờ. Dù phôi pha ngày tháng, xin Chúa thương nhận lễ vật này.</vt:lpstr>
      <vt:lpstr>ÐK: Xin tiến dâng để ca ngợi quyền năng của Chúa. Xin tiến dâng để đáp đền tình thương của Ngài.</vt:lpstr>
      <vt:lpstr>2. Niềm tin yêu hôm nay nguyện dâng Chúa với lễ vật trên bàn thờ. Niềm tin yêu bền vững, dẫu khó nguy khổ đau không sờn.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923</cp:revision>
  <dcterms:created xsi:type="dcterms:W3CDTF">2021-12-01T03:00:51Z</dcterms:created>
  <dcterms:modified xsi:type="dcterms:W3CDTF">2021-12-15T12:35:15Z</dcterms:modified>
</cp:coreProperties>
</file>