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1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62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9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7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1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2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23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3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3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80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2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2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NỖI CHỜ MONG</a:t>
            </a:r>
            <a:b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Đinh Công Huỳnh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46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Con xin dâng nỗi niềm đợi chờ, chờ Chúa đến viếng thăm hồn con. Đợi Chúa đến mong đợi Chúa đến như màn đêm ngóng trông ánh hồng.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63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Xin dâng lên rượu nho bánh miến với nỗi niềm chờ mong Chúa ơi! Dâng tâm tư buồn vui cuộc sống để kết hiệp với Chúa mà thôi.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Như dân xưa đêm ngày nguyện cầu chờ mong Đấng Cứu Tinh trần gian. Đợi Chúa đến cứu độ nhân thế đem bình an phúc ân dư tràn.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Xin dâng lên tâm tình mùa vọng nguyện xin Chúa đoái thương lòng con. Hồn khao khát đến dòng suối mát cho thỏa thuê tháng năm mỏi mòn.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133</Words>
  <Application>Microsoft Office PowerPoint</Application>
  <PresentationFormat>On-screen Show (16:9)</PresentationFormat>
  <Paragraphs>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DÂNG NỖI CHỜ MONG Đinh Công Huỳnh</vt:lpstr>
      <vt:lpstr>1. Con xin dâng nỗi niềm đợi chờ, chờ Chúa đến viếng thăm hồn con. Đợi Chúa đến mong đợi Chúa đến như màn đêm ngóng trông ánh hồng.</vt:lpstr>
      <vt:lpstr>ĐK. Xin dâng lên rượu nho bánh miến với nỗi niềm chờ mong Chúa ơi! Dâng tâm tư buồn vui cuộc sống để kết hiệp với Chúa mà thôi.</vt:lpstr>
      <vt:lpstr>3. Như dân xưa đêm ngày nguyện cầu chờ mong Đấng Cứu Tinh trần gian. Đợi Chúa đến cứu độ nhân thế đem bình an phúc ân dư tràn.</vt:lpstr>
      <vt:lpstr>4. Xin dâng lên tâm tình mùa vọng nguyện xin Chúa đoái thương lòng con. Hồn khao khát đến dòng suối mát cho thỏa thuê tháng năm mỏi mòn.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CÀNH GIÊ-SÊ ĐÂM BÔNG Lm. Kim Long</dc:title>
  <dc:creator>Hung Nam</dc:creator>
  <cp:lastModifiedBy>Hung Nam</cp:lastModifiedBy>
  <cp:revision>13</cp:revision>
  <dcterms:created xsi:type="dcterms:W3CDTF">2021-11-30T02:00:37Z</dcterms:created>
  <dcterms:modified xsi:type="dcterms:W3CDTF">2021-11-30T02:32:07Z</dcterms:modified>
</cp:coreProperties>
</file>