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DÂNG THÁNH LỄ 2</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Huy Hoàng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1"/>
            <a:ext cx="8991600" cy="5029200"/>
          </a:xfrm>
        </p:spPr>
        <p:txBody>
          <a:bodyPr>
            <a:noAutofit/>
          </a:bodyPr>
          <a:lstStyle/>
          <a:p>
            <a:pPr algn="just"/>
            <a:r>
              <a:rPr lang="vi-VN" b="1">
                <a:solidFill>
                  <a:schemeClr val="bg1"/>
                </a:solidFill>
                <a:latin typeface="Times New Roman" pitchFamily="18" charset="0"/>
                <a:cs typeface="Times New Roman" pitchFamily="18" charset="0"/>
              </a:rPr>
              <a:t>1/ Đoàn con về đây xin dâng Cha Thánh lễ này. Xin dâng Cha bao ước mơ nồng say, xin dâng Cha tháng ngày đời sống. Lời ca tạ ơn tôn vinh Cha là Chúa muôn loài. Luôn yêu thương gìn giữ đêm ngày cho con người hạnh phúc quê trời.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4000" b="1">
                <a:solidFill>
                  <a:schemeClr val="bg1"/>
                </a:solidFill>
                <a:latin typeface="Times New Roman" pitchFamily="18" charset="0"/>
                <a:cs typeface="Times New Roman" pitchFamily="18" charset="0"/>
              </a:rPr>
              <a:t>ĐK: Xin dâng lên Thánh lễ này cùng với tâm tình của muôn người. Để tạ ơn Cha vì tình bao la Cha ban xuống tháng ngày qua. Xin dâng lên Thánh lễ này nguyện thứ tha tội của con người. Phụ tình Cha thương tội đời vấn vương biết quay về với Cha là tình yêu.</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b="1">
                <a:solidFill>
                  <a:schemeClr val="bg1"/>
                </a:solidFill>
                <a:latin typeface="Times New Roman" pitchFamily="18" charset="0"/>
                <a:cs typeface="Times New Roman" pitchFamily="18" charset="0"/>
              </a:rPr>
              <a:t>2/ Cùng chung niềm vui xin dâng lên Thánh lễ này. Như hôm xưa Con Chúa trên đồi cao, ôi Cal-vê thắm hồng dòng máu. Vì yêu trần gian nên Ngôi Hai trao hiến thân mình. Dâng hy sinh chịu chết khổ hình trao cho đời trọn cả mối tình.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856</TotalTime>
  <Words>180</Words>
  <Application>Microsoft Office PowerPoint</Application>
  <PresentationFormat>On-screen Show (16:9)</PresentationFormat>
  <Paragraphs>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THÁNH LỄ 2 Lm. Huy Hoàng</vt:lpstr>
      <vt:lpstr>1/ Đoàn con về đây xin dâng Cha Thánh lễ này. Xin dâng Cha bao ước mơ nồng say, xin dâng Cha tháng ngày đời sống. Lời ca tạ ơn tôn vinh Cha là Chúa muôn loài. Luôn yêu thương gìn giữ đêm ngày cho con người hạnh phúc quê trời.</vt:lpstr>
      <vt:lpstr>ĐK: Xin dâng lên Thánh lễ này cùng với tâm tình của muôn người. Để tạ ơn Cha vì tình bao la Cha ban xuống tháng ngày qua. Xin dâng lên Thánh lễ này nguyện thứ tha tội của con người. Phụ tình Cha thương tội đời vấn vương biết quay về với Cha là tình yêu.</vt:lpstr>
      <vt:lpstr>2/ Cùng chung niềm vui xin dâng lên Thánh lễ này. Như hôm xưa Con Chúa trên đồi cao, ôi Cal-vê thắm hồng dòng máu. Vì yêu trần gian nên Ngôi Hai trao hiến thân mình. Dâng hy sinh chịu chết khổ hình trao cho đời trọn cả mối tình.</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258</cp:revision>
  <dcterms:created xsi:type="dcterms:W3CDTF">2021-12-01T03:00:51Z</dcterms:created>
  <dcterms:modified xsi:type="dcterms:W3CDTF">2021-12-06T07:44:23Z</dcterms:modified>
</cp:coreProperties>
</file>