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DÂNG THÁNH LỄ</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Huy Hoàng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1"/>
            <a:ext cx="8991600" cy="5029200"/>
          </a:xfrm>
        </p:spPr>
        <p:txBody>
          <a:bodyPr>
            <a:noAutofit/>
          </a:bodyPr>
          <a:lstStyle/>
          <a:p>
            <a:pPr algn="just"/>
            <a:r>
              <a:rPr lang="vi-VN" b="1">
                <a:solidFill>
                  <a:schemeClr val="bg1"/>
                </a:solidFill>
                <a:latin typeface="Times New Roman" pitchFamily="18" charset="0"/>
                <a:cs typeface="Times New Roman" pitchFamily="18" charset="0"/>
              </a:rPr>
              <a:t>1/ Mừng biết bao, mừng vui khi bước vào đền thánh Chúa Trời. Bao lo âu phận người hiệp lòng dâng lên Chúa giờ đây. Dâng lên lời cảm tạ vì hồng Chúa như biển khơi. Nguyện xin Chúa thứ tha ngàn tội lỗi tháng ngày đã qua.</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5400" b="1">
                <a:solidFill>
                  <a:schemeClr val="bg1"/>
                </a:solidFill>
                <a:latin typeface="Times New Roman" pitchFamily="18" charset="0"/>
                <a:cs typeface="Times New Roman" pitchFamily="18" charset="0"/>
              </a:rPr>
              <a:t>ĐK: Cùng dâng Chúa thánh lễ tạ ơn. Dâng lên Ngài hy lễ tôn thờ. Là thánh lễ chiều xưa ngôi Hai đã dâng mình để cứu rỗi muôn người.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b="1">
                <a:solidFill>
                  <a:schemeClr val="bg1"/>
                </a:solidFill>
                <a:latin typeface="Times New Roman" pitchFamily="18" charset="0"/>
                <a:cs typeface="Times New Roman" pitchFamily="18" charset="0"/>
              </a:rPr>
              <a:t>2/ Cùng với muôn người đây xin hát mừng ngợi chúc danh Ngài. Cha yêu thương nhân loại tình yêu thương ôi quý trọng thay. Biết lấy gì đền đáp nguyện yêu mến tín trung từ đây. Ngài thương dẫn dắt con trọn đời mãi sống tình hiếu trung.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800</TotalTime>
  <Words>146</Words>
  <Application>Microsoft Office PowerPoint</Application>
  <PresentationFormat>On-screen Show (16:9)</PresentationFormat>
  <Paragraphs>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THÁNH LỄ Lm. Huy Hoàng</vt:lpstr>
      <vt:lpstr>1/ Mừng biết bao, mừng vui khi bước vào đền thánh Chúa Trời. Bao lo âu phận người hiệp lòng dâng lên Chúa giờ đây. Dâng lên lời cảm tạ vì hồng Chúa như biển khơi. Nguyện xin Chúa thứ tha ngàn tội lỗi tháng ngày đã qua.</vt:lpstr>
      <vt:lpstr>ĐK: Cùng dâng Chúa thánh lễ tạ ơn. Dâng lên Ngài hy lễ tôn thờ. Là thánh lễ chiều xưa ngôi Hai đã dâng mình để cứu rỗi muôn người.</vt:lpstr>
      <vt:lpstr>2/ Cùng với muôn người đây xin hát mừng ngợi chúc danh Ngài. Cha yêu thương nhân loại tình yêu thương ôi quý trọng thay. Biết lấy gì đền đáp nguyện yêu mến tín trung từ đây. Ngài thương dẫn dắt con trọn đời mãi sống tình hiếu trung.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231</cp:revision>
  <dcterms:created xsi:type="dcterms:W3CDTF">2021-12-01T03:00:51Z</dcterms:created>
  <dcterms:modified xsi:type="dcterms:W3CDTF">2021-12-05T11:36:26Z</dcterms:modified>
</cp:coreProperties>
</file>