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DÂNG THÁNH TỬ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vơi.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4328</TotalTime>
  <Words>196</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THÁNH TỬ HÀI NHI  Lm. Thái Nguyên</vt:lpstr>
      <vt:lpstr>1. Đêm khuya êm ả dần trôi gió đông về tuyết sương giữa trời. Đây Ngôi Lời đã giáng thế lặng lẽ cô đơn buồn tênh trong hang lừa hôi tanh nghèo hèn. Ngài vì yêu nhân thế nên trên ngôi cao chín tầng Chúa đã hóa thân làm người. Trần gian ơi hãy vui lên dâng Ngài lễ dâng tình yêu.</vt:lpstr>
      <vt:lpstr>ĐK. Dâng Chúa cả trời cao đã xuống đời hy sinh làm người. Niềm tin lòng con thắp sáng giữa đời còn lắm gian nan. Dâng Thánh Tử Hài Nhi trong nôi hèn đêm khuya mịt mùng. Cỏ rơm tình con sưởi ấm giữa trời rét lạnh đêm đông.</vt:lpstr>
      <vt:lpstr>2. Đêm khuya sao tỏ ngàn khơi tiếng ru hời Chúa con ra đời. Êm ru bài tình ca mới Lời đã nên như người ta sống chan hòa cho nhân loại này. Niềm vui ơn cứu rỗi ban cho muôn dân trên đời chính là Chúa cả cao vời. Tình yêu Chúa khắp muôn nơi lan tràn chẳng bao giờ vơi.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1492</cp:revision>
  <dcterms:created xsi:type="dcterms:W3CDTF">2021-12-01T03:00:51Z</dcterms:created>
  <dcterms:modified xsi:type="dcterms:W3CDTF">2021-12-22T08:36:37Z</dcterms:modified>
</cp:coreProperties>
</file>