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DÂNG </a:t>
            </a:r>
            <a:r>
              <a:rPr lang="vi-VN" sz="4000" b="1">
                <a:solidFill>
                  <a:schemeClr val="bg1"/>
                </a:solidFill>
                <a:latin typeface="Times New Roman" pitchFamily="18" charset="0"/>
                <a:cs typeface="Times New Roman" pitchFamily="18" charset="0"/>
              </a:rPr>
              <a:t>THƠ </a:t>
            </a:r>
            <a:r>
              <a:rPr lang="vi-VN" sz="4000" b="1" smtClean="0">
                <a:solidFill>
                  <a:schemeClr val="bg1"/>
                </a:solidFill>
                <a:latin typeface="Times New Roman" pitchFamily="18" charset="0"/>
                <a:cs typeface="Times New Roman" pitchFamily="18" charset="0"/>
              </a:rPr>
              <a:t>NHI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Cung </a:t>
            </a:r>
            <a:r>
              <a:rPr lang="vi-VN" sz="4000" b="1">
                <a:solidFill>
                  <a:schemeClr val="bg1"/>
                </a:solidFill>
                <a:latin typeface="Times New Roman" pitchFamily="18" charset="0"/>
                <a:cs typeface="Times New Roman" pitchFamily="18" charset="0"/>
              </a:rPr>
              <a:t>Thương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Thương Con Chúa từ trời đã sinh (í a) ra đời, làm Người trần gian mà nghèo khó gian nan. Con nâng tiếng tơ vàng, hòa theo (í a) cung đàn nhịp nhàng dâng lên mà tạ ơn Chúa muôn </a:t>
            </a:r>
            <a:r>
              <a:rPr lang="vi-VN" sz="4800" b="1">
                <a:solidFill>
                  <a:schemeClr val="bg1"/>
                </a:solidFill>
                <a:latin typeface="Times New Roman" pitchFamily="18" charset="0"/>
                <a:cs typeface="Times New Roman" pitchFamily="18" charset="0"/>
              </a:rPr>
              <a:t>nghìn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Chúa đến vinh quang ngời sáng khắp tầng (i) trời cao, Chúa đến bình an chan hòa khắp cả (a) nhân trần. Này hồn con dâng muôn ý thơ dâng ý thơ ngợi khen Chúa. Chúa đến vinh quang ngời sáng khắp tầng (i) trời cao, Chúa đến bình an chan hòa khắp cả (a) nhân trần. Này hồn con dâng muôn ý thơ dâng ý thơ ngợi </a:t>
            </a:r>
            <a:r>
              <a:rPr lang="vi-VN" sz="3600" b="1">
                <a:solidFill>
                  <a:schemeClr val="bg1"/>
                </a:solidFill>
                <a:latin typeface="Times New Roman" pitchFamily="18" charset="0"/>
                <a:cs typeface="Times New Roman" pitchFamily="18" charset="0"/>
              </a:rPr>
              <a:t>khen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Bê-lem </a:t>
            </a:r>
            <a:r>
              <a:rPr lang="vi-VN" sz="5400" b="1">
                <a:solidFill>
                  <a:schemeClr val="bg1"/>
                </a:solidFill>
                <a:latin typeface="Times New Roman" pitchFamily="18" charset="0"/>
                <a:cs typeface="Times New Roman" pitchFamily="18" charset="0"/>
              </a:rPr>
              <a:t>đêm sương lạnh lùng, chiên lừa thở hơi ấm êm. Đêm nay mừng Chúa ra đời, con quỳ dâng tiến lời thành tâm tin mến. Ru Hài Nhi Thánh ngủ </a:t>
            </a:r>
            <a:r>
              <a:rPr lang="vi-VN" sz="5400" b="1">
                <a:solidFill>
                  <a:schemeClr val="bg1"/>
                </a:solidFill>
                <a:latin typeface="Times New Roman" pitchFamily="18" charset="0"/>
                <a:cs typeface="Times New Roman" pitchFamily="18" charset="0"/>
              </a:rPr>
              <a:t>yên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Gi</a:t>
            </a:r>
            <a:r>
              <a:rPr lang="vi-VN" sz="4800" b="1" smtClean="0">
                <a:solidFill>
                  <a:schemeClr val="bg1"/>
                </a:solidFill>
                <a:latin typeface="Times New Roman" pitchFamily="18" charset="0"/>
                <a:cs typeface="Times New Roman" pitchFamily="18" charset="0"/>
              </a:rPr>
              <a:t>ê-su </a:t>
            </a:r>
            <a:r>
              <a:rPr lang="vi-VN" sz="4800" b="1">
                <a:solidFill>
                  <a:schemeClr val="bg1"/>
                </a:solidFill>
                <a:latin typeface="Times New Roman" pitchFamily="18" charset="0"/>
                <a:cs typeface="Times New Roman" pitchFamily="18" charset="0"/>
              </a:rPr>
              <a:t>yêu thương nhân gian, giáng sinh làm Người, bé thơ cơ hàn, say giấc hiền ngoan. Yê-su quên bao gian nan, Chúa ngủ yên hàn, cánh mi khép nhẹ nhàng, giấc ngủ </a:t>
            </a:r>
            <a:r>
              <a:rPr lang="vi-VN" sz="4800" b="1">
                <a:solidFill>
                  <a:schemeClr val="bg1"/>
                </a:solidFill>
                <a:latin typeface="Times New Roman" pitchFamily="18" charset="0"/>
                <a:cs typeface="Times New Roman" pitchFamily="18" charset="0"/>
              </a:rPr>
              <a:t>bình </a:t>
            </a:r>
            <a:r>
              <a:rPr lang="vi-VN" sz="4800" b="1" smtClean="0">
                <a:solidFill>
                  <a:schemeClr val="bg1"/>
                </a:solidFill>
                <a:latin typeface="Times New Roman" pitchFamily="18" charset="0"/>
                <a:cs typeface="Times New Roman" pitchFamily="18" charset="0"/>
              </a:rPr>
              <a:t>an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Gi</a:t>
            </a:r>
            <a:r>
              <a:rPr lang="vi-VN" sz="4800" b="1" smtClean="0">
                <a:solidFill>
                  <a:schemeClr val="bg1"/>
                </a:solidFill>
                <a:latin typeface="Times New Roman" pitchFamily="18" charset="0"/>
                <a:cs typeface="Times New Roman" pitchFamily="18" charset="0"/>
              </a:rPr>
              <a:t>ê-su </a:t>
            </a:r>
            <a:r>
              <a:rPr lang="vi-VN" sz="4800" b="1">
                <a:solidFill>
                  <a:schemeClr val="bg1"/>
                </a:solidFill>
                <a:latin typeface="Times New Roman" pitchFamily="18" charset="0"/>
                <a:cs typeface="Times New Roman" pitchFamily="18" charset="0"/>
              </a:rPr>
              <a:t>yêu thương nhân gian, giáng sinh làm Người, bé thơ cơ hàn, say giấc hiền ngoan. Yê-su quên bao gian nan, Chúa ngủ yên hàn, cánh mi khép nhẹ nhàng, giấc ngủ bình an. An bình, </a:t>
            </a:r>
            <a:r>
              <a:rPr lang="vi-VN" sz="4800" b="1">
                <a:solidFill>
                  <a:schemeClr val="bg1"/>
                </a:solidFill>
                <a:latin typeface="Times New Roman" pitchFamily="18" charset="0"/>
                <a:cs typeface="Times New Roman" pitchFamily="18" charset="0"/>
              </a:rPr>
              <a:t>an </a:t>
            </a:r>
            <a:r>
              <a:rPr lang="vi-VN" sz="4800" b="1" smtClean="0">
                <a:solidFill>
                  <a:schemeClr val="bg1"/>
                </a:solidFill>
                <a:latin typeface="Times New Roman" pitchFamily="18" charset="0"/>
                <a:cs typeface="Times New Roman" pitchFamily="18" charset="0"/>
              </a:rPr>
              <a:t>bình</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3691</TotalTime>
  <Words>271</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DÂNG THƠ NHI  Cung Thương</vt:lpstr>
      <vt:lpstr>Thương Con Chúa từ trời đã sinh (í a) ra đời, làm Người trần gian mà nghèo khó gian nan. Con nâng tiếng tơ vàng, hòa theo (í a) cung đàn nhịp nhàng dâng lên mà tạ ơn Chúa muôn nghìn.</vt:lpstr>
      <vt:lpstr>Chúa đến vinh quang ngời sáng khắp tầng (i) trời cao, Chúa đến bình an chan hòa khắp cả (a) nhân trần. Này hồn con dâng muôn ý thơ dâng ý thơ ngợi khen Chúa. Chúa đến vinh quang ngời sáng khắp tầng (i) trời cao, Chúa đến bình an chan hòa khắp cả (a) nhân trần. Này hồn con dâng muôn ý thơ dâng ý thơ ngợi khen Chúa.</vt:lpstr>
      <vt:lpstr>**Bê-lem đêm sương lạnh lùng, chiên lừa thở hơi ấm êm. Đêm nay mừng Chúa ra đời, con quỳ dâng tiến lời thành tâm tin mến. Ru Hài Nhi Thánh ngủ yên.</vt:lpstr>
      <vt:lpstr>Giê-su yêu thương nhân gian, giáng sinh làm Người, bé thơ cơ hàn, say giấc hiền ngoan. Yê-su quên bao gian nan, Chúa ngủ yên hàn, cánh mi khép nhẹ nhàng, giấc ngủ bình an.</vt:lpstr>
      <vt:lpstr>Giê-su yêu thương nhân gian, giáng sinh làm Người, bé thơ cơ hàn, say giấc hiền ngoan. Yê-su quên bao gian nan, Chúa ngủ yên hàn, cánh mi khép nhẹ nhàng, giấc ngủ bình an. An bình, an bình.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1415</cp:revision>
  <dcterms:created xsi:type="dcterms:W3CDTF">2021-12-01T03:00:51Z</dcterms:created>
  <dcterms:modified xsi:type="dcterms:W3CDTF">2021-12-21T22:00:04Z</dcterms:modified>
</cp:coreProperties>
</file>