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TIM YÊU</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Hồng Trần Phạm Đình Đài</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ÐK. Xin dâng Chúa đây trái tim yếu hèn, chỉ biết yêu thương đến ngàn muôn kiếp. Xin dâng Chúa này trái tim yếu hèn, yêu suốt đời một Chúa và tha nhân</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smtClean="0">
                <a:solidFill>
                  <a:schemeClr val="bg1"/>
                </a:solidFill>
                <a:latin typeface="Times New Roman" pitchFamily="18" charset="0"/>
                <a:cs typeface="Times New Roman" pitchFamily="18" charset="0"/>
              </a:rPr>
              <a:t>Này </a:t>
            </a:r>
            <a:r>
              <a:rPr lang="vi-VN" sz="5400" b="1">
                <a:solidFill>
                  <a:schemeClr val="bg1"/>
                </a:solidFill>
                <a:latin typeface="Times New Roman" pitchFamily="18" charset="0"/>
                <a:cs typeface="Times New Roman" pitchFamily="18" charset="0"/>
              </a:rPr>
              <a:t>đây rượu bánh thơm lành, xin dâng về Thiên Chúa tình yêu. Hòa cùng rượu nho thành giòng máu nuôi hồn. Xin cũng kết hiệp tình yêu bé nhỏ này.</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Và đây người yêu dấu đời con xin dâng trọn về Ngài. Để thời gian có phôi pha, nhưng tình yêu ấy không nhạt phai. Dù ngày mai trên bước đường đời, nhiều gian truân nhưng có Ngài, tình yêu là ủi an </a:t>
            </a:r>
            <a:r>
              <a:rPr lang="vi-VN" sz="4800" b="1">
                <a:solidFill>
                  <a:schemeClr val="bg1"/>
                </a:solidFill>
                <a:latin typeface="Times New Roman" pitchFamily="18" charset="0"/>
                <a:cs typeface="Times New Roman" pitchFamily="18" charset="0"/>
              </a:rPr>
              <a:t>vững </a:t>
            </a:r>
            <a:r>
              <a:rPr lang="vi-VN" sz="4800" b="1" smtClean="0">
                <a:solidFill>
                  <a:schemeClr val="bg1"/>
                </a:solidFill>
                <a:latin typeface="Times New Roman" pitchFamily="18" charset="0"/>
                <a:cs typeface="Times New Roman" pitchFamily="18" charset="0"/>
              </a:rPr>
              <a:t>bền</a:t>
            </a:r>
            <a:r>
              <a:rPr lang="en-US" sz="4800" b="1">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Nhìn gương Na-za-rét ngày xưa bao êm đềm thuận hòa. Mẹ hiền yêu hết tâm tình, Cha lòng thương mến dâng đầy vơi. Để ngày mai con bước vào đời cùng người con yêu hết lòng, nguyện xin Ngài rộng ban </a:t>
            </a:r>
            <a:r>
              <a:rPr lang="vi-VN" sz="4800" b="1">
                <a:solidFill>
                  <a:schemeClr val="bg1"/>
                </a:solidFill>
                <a:latin typeface="Times New Roman" pitchFamily="18" charset="0"/>
                <a:cs typeface="Times New Roman" pitchFamily="18" charset="0"/>
              </a:rPr>
              <a:t>phúc </a:t>
            </a:r>
            <a:r>
              <a:rPr lang="vi-VN" sz="4800" b="1" smtClean="0">
                <a:solidFill>
                  <a:schemeClr val="bg1"/>
                </a:solidFill>
                <a:latin typeface="Times New Roman" pitchFamily="18" charset="0"/>
                <a:cs typeface="Times New Roman" pitchFamily="18" charset="0"/>
              </a:rPr>
              <a:t>lành</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2189</TotalTime>
  <Words>183</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TIM YÊU Hồng Trần Phạm Đình Đài</vt:lpstr>
      <vt:lpstr>ÐK. Xin dâng Chúa đây trái tim yếu hèn, chỉ biết yêu thương đến ngàn muôn kiếp. Xin dâng Chúa này trái tim yếu hèn, yêu suốt đời một Chúa và tha nhân. </vt:lpstr>
      <vt:lpstr>**Này đây rượu bánh thơm lành, xin dâng về Thiên Chúa tình yêu. Hòa cùng rượu nho thành giòng máu nuôi hồn. Xin cũng kết hiệp tình yêu bé nhỏ này.</vt:lpstr>
      <vt:lpstr>1. Và đây người yêu dấu đời con xin dâng trọn về Ngài. Để thời gian có phôi pha, nhưng tình yêu ấy không nhạt phai. Dù ngày mai trên bước đường đời, nhiều gian truân nhưng có Ngài, tình yêu là ủi an vững bền.</vt:lpstr>
      <vt:lpstr>2. Nhìn gương Na-za-rét ngày xưa bao êm đềm thuận hòa. Mẹ hiền yêu hết tâm tình, Cha lòng thương mến dâng đầy vơi. Để ngày mai con bước vào đời cùng người con yêu hết lòng, nguyện xin Ngài rộng ban phúc lành.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838</cp:revision>
  <dcterms:created xsi:type="dcterms:W3CDTF">2021-12-01T03:00:51Z</dcterms:created>
  <dcterms:modified xsi:type="dcterms:W3CDTF">2021-12-14T07:36:12Z</dcterms:modified>
</cp:coreProperties>
</file>