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84"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TIẾN CHA</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Xuân Hy Vọng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l"/>
            <a:r>
              <a:rPr lang="vi-VN" sz="4000" b="1" smtClean="0">
                <a:solidFill>
                  <a:schemeClr val="bg1"/>
                </a:solidFill>
                <a:latin typeface="Times New Roman" pitchFamily="18" charset="0"/>
                <a:cs typeface="Times New Roman" pitchFamily="18" charset="0"/>
              </a:rPr>
              <a:t>ĐK:</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Dâng</a:t>
            </a:r>
            <a:r>
              <a:rPr lang="vi-VN" sz="4000" b="1">
                <a:solidFill>
                  <a:schemeClr val="bg1"/>
                </a:solidFill>
                <a:latin typeface="Times New Roman" pitchFamily="18" charset="0"/>
                <a:cs typeface="Times New Roman" pitchFamily="18" charset="0"/>
              </a:rPr>
              <a:t>, nguyện dâng lên Cha lúa thơm kết thành tấm bánh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Dâng, nguyện dâng lên Cha rượu nho hoà nên lễ vật.</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Từng ngày qua con vất vả ngược xuôi, đôi bàn tay dãi dầu mưa nắng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con xin dâng lên của lễ toàn thiêu, tâm tư con thiết tha tình yêu.</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l"/>
            <a:r>
              <a:rPr lang="vi-VN" sz="3600" b="1" smtClean="0">
                <a:solidFill>
                  <a:schemeClr val="bg1"/>
                </a:solidFill>
                <a:latin typeface="Times New Roman" pitchFamily="18" charset="0"/>
                <a:cs typeface="Times New Roman" pitchFamily="18" charset="0"/>
              </a:rPr>
              <a:t>1.</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Đời </a:t>
            </a:r>
            <a:r>
              <a:rPr lang="vi-VN" sz="3600" b="1">
                <a:solidFill>
                  <a:schemeClr val="bg1"/>
                </a:solidFill>
                <a:latin typeface="Times New Roman" pitchFamily="18" charset="0"/>
                <a:cs typeface="Times New Roman" pitchFamily="18" charset="0"/>
              </a:rPr>
              <a:t>con đây kết thành của lễ, dâng tiến Cha ca khúc ân tình.</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Bao lo âu, vui buồn cuộc sống, xin dâng Ngài trọn niềm cậy trông.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l"/>
            <a:r>
              <a:rPr lang="vi-VN" sz="3600" b="1" smtClean="0">
                <a:solidFill>
                  <a:schemeClr val="bg1"/>
                </a:solidFill>
                <a:latin typeface="Times New Roman" pitchFamily="18" charset="0"/>
                <a:cs typeface="Times New Roman" pitchFamily="18" charset="0"/>
              </a:rPr>
              <a:t>2.</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Đời </a:t>
            </a:r>
            <a:r>
              <a:rPr lang="vi-VN" sz="3600" b="1">
                <a:solidFill>
                  <a:schemeClr val="bg1"/>
                </a:solidFill>
                <a:latin typeface="Times New Roman" pitchFamily="18" charset="0"/>
                <a:cs typeface="Times New Roman" pitchFamily="18" charset="0"/>
              </a:rPr>
              <a:t>con nay chuỗi ngày mưa nắng, bao tháng năm xa bến xa bờ.</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Con dâng lên tâm hồn tan nát, Cha thương hoài dạt dào con thơ.</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l"/>
            <a:r>
              <a:rPr lang="vi-VN" b="1" smtClean="0">
                <a:solidFill>
                  <a:schemeClr val="bg1"/>
                </a:solidFill>
                <a:latin typeface="Times New Roman" pitchFamily="18" charset="0"/>
                <a:cs typeface="Times New Roman" pitchFamily="18" charset="0"/>
              </a:rPr>
              <a:t>3.</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Tình </a:t>
            </a:r>
            <a:r>
              <a:rPr lang="vi-VN" b="1">
                <a:solidFill>
                  <a:schemeClr val="bg1"/>
                </a:solidFill>
                <a:latin typeface="Times New Roman" pitchFamily="18" charset="0"/>
                <a:cs typeface="Times New Roman" pitchFamily="18" charset="0"/>
              </a:rPr>
              <a:t>Cha thương đoái nhìn đời con, chan chứa bao ơn thánh tuôn tràn.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Câu kinh dâng lên Ngài tha thiết, con chân thành một lòng tin yêu.</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1825</TotalTime>
  <Words>74</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TIẾN CHA Lm. Xuân Hy Vọng</vt:lpstr>
      <vt:lpstr>ĐK: Dâng, nguyện dâng lên Cha lúa thơm kết thành tấm bánh Dâng, nguyện dâng lên Cha rượu nho hoà nên lễ vật. Từng ngày qua con vất vả ngược xuôi, đôi bàn tay dãi dầu mưa nắng con xin dâng lên của lễ toàn thiêu, tâm tư con thiết tha tình yêu.</vt:lpstr>
      <vt:lpstr>1. Đời con đây kết thành của lễ, dâng tiến Cha ca khúc ân tình. Bao lo âu, vui buồn cuộc sống, xin dâng Ngài trọn niềm cậy trông.</vt:lpstr>
      <vt:lpstr>2. Đời con nay chuỗi ngày mưa nắng, bao tháng năm xa bến xa bờ. Con dâng lên tâm hồn tan nát, Cha thương hoài dạt dào con thơ.</vt:lpstr>
      <vt:lpstr>3. Tình Cha thương đoái nhìn đời con, chan chứa bao ơn thánh tuôn tràn. Câu kinh dâng lên Ngài tha thiết, con chân thành một lòng tin yêu.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647</cp:revision>
  <dcterms:created xsi:type="dcterms:W3CDTF">2021-12-01T03:00:51Z</dcterms:created>
  <dcterms:modified xsi:type="dcterms:W3CDTF">2021-12-29T03:46:41Z</dcterms:modified>
</cp:coreProperties>
</file>