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DÂNG TIẾN</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Mi Vũ</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Ngàn hoa dâng tiến lên Ngài đời con, đời con như cánh hoa kia mỏng manh. Hoa thắm kia gửi trao nỗi niềm lòng con dệt nguồn yêu thương làm nên cánh hoa đẹp xinh</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Này đây ánh nến dâng Ngài lòng con, nguyện cho lửa mến lan tràn hồn con. Hơi ấm kia tỏa lan khắp miền gần xa, trọn đời con xin làm ngọn lửa yêu mến Ngài.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Con xin dâng lên Chúa của lễ con mọn hèn. Nguyện Ngài xót thương đón nhận lời con dâng. Qua bao nhiêu năm tháng đời lắng lo trăm chiều. Về bên Chúa thôi, ước nguyện lời con </a:t>
            </a:r>
            <a:r>
              <a:rPr lang="vi-VN" b="1">
                <a:solidFill>
                  <a:schemeClr val="bg1"/>
                </a:solidFill>
                <a:latin typeface="Times New Roman" pitchFamily="18" charset="0"/>
                <a:cs typeface="Times New Roman" pitchFamily="18" charset="0"/>
              </a:rPr>
              <a:t>dâng</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Này đây bánh trắng tinh tuyền gởi trao là bao hạt lúa kết tinh sạch trong. Bông lúa thơm nặng công khó nhọc cần lao hòa giọt mồ hôi quyện hơi mát cánh đồng xanh. Rượu nho tinh khiết đong đầy tình con</a:t>
            </a:r>
            <a:r>
              <a:rPr lang="vi-VN" sz="4800" b="1">
                <a:solidFill>
                  <a:schemeClr val="bg1"/>
                </a:solidFill>
                <a:latin typeface="Times New Roman" pitchFamily="18" charset="0"/>
                <a:cs typeface="Times New Roman" pitchFamily="18" charset="0"/>
              </a:rPr>
              <a:t>. </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6000" b="1" smtClean="0">
                <a:solidFill>
                  <a:schemeClr val="bg1"/>
                </a:solidFill>
                <a:latin typeface="Times New Roman" pitchFamily="18" charset="0"/>
                <a:cs typeface="Times New Roman" pitchFamily="18" charset="0"/>
              </a:rPr>
              <a:t>**</a:t>
            </a:r>
            <a:r>
              <a:rPr lang="vi-VN" sz="6000" b="1" smtClean="0">
                <a:solidFill>
                  <a:schemeClr val="bg1"/>
                </a:solidFill>
                <a:latin typeface="Times New Roman" pitchFamily="18" charset="0"/>
                <a:cs typeface="Times New Roman" pitchFamily="18" charset="0"/>
              </a:rPr>
              <a:t>Giọt </a:t>
            </a:r>
            <a:r>
              <a:rPr lang="vi-VN" sz="6000" b="1">
                <a:solidFill>
                  <a:schemeClr val="bg1"/>
                </a:solidFill>
                <a:latin typeface="Times New Roman" pitchFamily="18" charset="0"/>
                <a:cs typeface="Times New Roman" pitchFamily="18" charset="0"/>
              </a:rPr>
              <a:t>yêu giọt mến con xin gởi trao. Hương trái kia làm vơi nỗi sầu trần ai, đọng giọt yêu thương làm dịu ngọt bao cõi lòng.</a:t>
            </a:r>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Trầm hương dâng tiến lên Ngài hồn con, là bao mơ ước chân thành nguyện dâng. Hương ngát bay tỏa lan ngút ngàn trời xanh, quyện hòa lời ca tỏa hương mến khắp gần </a:t>
            </a:r>
            <a:r>
              <a:rPr lang="vi-VN" sz="4800" b="1">
                <a:solidFill>
                  <a:schemeClr val="bg1"/>
                </a:solidFill>
                <a:latin typeface="Times New Roman" pitchFamily="18" charset="0"/>
                <a:cs typeface="Times New Roman" pitchFamily="18" charset="0"/>
              </a:rPr>
              <a:t>xa</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smtClean="0">
                <a:solidFill>
                  <a:schemeClr val="bg1"/>
                </a:solidFill>
                <a:latin typeface="Times New Roman" pitchFamily="18" charset="0"/>
                <a:cs typeface="Times New Roman" pitchFamily="18" charset="0"/>
              </a:rPr>
              <a:t>Lời </a:t>
            </a:r>
            <a:r>
              <a:rPr lang="vi-VN" sz="5400" b="1">
                <a:solidFill>
                  <a:schemeClr val="bg1"/>
                </a:solidFill>
                <a:latin typeface="Times New Roman" pitchFamily="18" charset="0"/>
                <a:cs typeface="Times New Roman" pitchFamily="18" charset="0"/>
              </a:rPr>
              <a:t>ca con hát cho dù đục trong. Đục trong không xứng chi câu ngợi ca. Con hát dâng Ngài bao nỗi niềm đời con, gạn đục khơi trong nguyện một đời dâng </a:t>
            </a:r>
            <a:r>
              <a:rPr lang="vi-VN" sz="5400" b="1">
                <a:solidFill>
                  <a:schemeClr val="bg1"/>
                </a:solidFill>
                <a:latin typeface="Times New Roman" pitchFamily="18" charset="0"/>
                <a:cs typeface="Times New Roman" pitchFamily="18" charset="0"/>
              </a:rPr>
              <a:t>hiến </a:t>
            </a:r>
            <a:r>
              <a:rPr lang="vi-VN" sz="5400" b="1" smtClean="0">
                <a:solidFill>
                  <a:schemeClr val="bg1"/>
                </a:solidFill>
                <a:latin typeface="Times New Roman" pitchFamily="18" charset="0"/>
                <a:cs typeface="Times New Roman" pitchFamily="18" charset="0"/>
              </a:rPr>
              <a:t>Ngài</a:t>
            </a:r>
            <a:r>
              <a:rPr lang="en-US"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1940</TotalTime>
  <Words>290</Words>
  <Application>Microsoft Office PowerPoint</Application>
  <PresentationFormat>On-screen Show (16:9)</PresentationFormat>
  <Paragraphs>11</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DÂNG TIẾN Mi Vũ</vt:lpstr>
      <vt:lpstr>1/ Ngàn hoa dâng tiến lên Ngài đời con, đời con như cánh hoa kia mỏng manh. Hoa thắm kia gửi trao nỗi niềm lòng con dệt nguồn yêu thương làm nên cánh hoa đẹp xinh. </vt:lpstr>
      <vt:lpstr>**Này đây ánh nến dâng Ngài lòng con, nguyện cho lửa mến lan tràn hồn con. Hơi ấm kia tỏa lan khắp miền gần xa, trọn đời con xin làm ngọn lửa yêu mến Ngài.</vt:lpstr>
      <vt:lpstr>ĐK. Con xin dâng lên Chúa của lễ con mọn hèn. Nguyện Ngài xót thương đón nhận lời con dâng. Qua bao nhiêu năm tháng đời lắng lo trăm chiều. Về bên Chúa thôi, ước nguyện lời con dâng.</vt:lpstr>
      <vt:lpstr>2/ Này đây bánh trắng tinh tuyền gởi trao là bao hạt lúa kết tinh sạch trong. Bông lúa thơm nặng công khó nhọc cần lao hòa giọt mồ hôi quyện hơi mát cánh đồng xanh. Rượu nho tinh khiết đong đầy tình con. </vt:lpstr>
      <vt:lpstr>**Giọt yêu giọt mến con xin gởi trao. Hương trái kia làm vơi nỗi sầu trần ai, đọng giọt yêu thương làm dịu ngọt bao cõi lòng.</vt:lpstr>
      <vt:lpstr>3/ Trầm hương dâng tiến lên Ngài hồn con, là bao mơ ước chân thành nguyện dâng. Hương ngát bay tỏa lan ngút ngàn trời xanh, quyện hòa lời ca tỏa hương mến khắp gần xa.</vt:lpstr>
      <vt:lpstr>**Lời ca con hát cho dù đục trong. Đục trong không xứng chi câu ngợi ca. Con hát dâng Ngài bao nỗi niềm đời con, gạn đục khơi trong nguyện một đời dâng hiến Ngài.</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696</cp:revision>
  <dcterms:created xsi:type="dcterms:W3CDTF">2021-12-01T03:00:51Z</dcterms:created>
  <dcterms:modified xsi:type="dcterms:W3CDTF">2021-12-12T07:27:37Z</dcterms:modified>
</cp:coreProperties>
</file>