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63" r:id="rId5"/>
    <p:sldId id="257" r:id="rId6"/>
    <p:sldId id="265" r:id="rId7"/>
    <p:sldId id="267" r:id="rId8"/>
    <p:sldId id="260"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7</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DÂNG TIẾN </a:t>
            </a:r>
            <a:r>
              <a:rPr lang="vi-VN" b="1">
                <a:solidFill>
                  <a:schemeClr val="bg1"/>
                </a:solidFill>
                <a:latin typeface="Times New Roman" pitchFamily="18" charset="0"/>
                <a:cs typeface="Times New Roman" pitchFamily="18" charset="0"/>
              </a:rPr>
              <a:t>NGÔI </a:t>
            </a:r>
            <a:r>
              <a:rPr lang="vi-VN" b="1" smtClean="0">
                <a:solidFill>
                  <a:schemeClr val="bg1"/>
                </a:solidFill>
                <a:latin typeface="Times New Roman" pitchFamily="18" charset="0"/>
                <a:cs typeface="Times New Roman" pitchFamily="18" charset="0"/>
              </a:rPr>
              <a:t>HAI</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Sơn </a:t>
            </a:r>
            <a:r>
              <a:rPr lang="vi-VN" b="1">
                <a:solidFill>
                  <a:schemeClr val="bg1"/>
                </a:solidFill>
                <a:latin typeface="Times New Roman" pitchFamily="18" charset="0"/>
                <a:cs typeface="Times New Roman" pitchFamily="18" charset="0"/>
              </a:rPr>
              <a:t>Dương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Xin dâng tiến Ngôi Hai cực Thánh, vừa hạ sinh xuống dương trần này, Nguyện vinh danh Con Một Thiên Chúa bình an cho khắp nơi trần đời. Xin dâng lên Thiên Chúa Ngôi Hai này của lễ trinh nguyên vẹn tuyền, dù tay con không được xứng đáng, xin Chúa nhận cho tấm </a:t>
            </a:r>
            <a:r>
              <a:rPr lang="vi-VN" sz="4000" b="1">
                <a:solidFill>
                  <a:schemeClr val="bg1"/>
                </a:solidFill>
                <a:latin typeface="Times New Roman" pitchFamily="18" charset="0"/>
                <a:cs typeface="Times New Roman" pitchFamily="18" charset="0"/>
              </a:rPr>
              <a:t>lòng </a:t>
            </a:r>
            <a:r>
              <a:rPr lang="vi-VN" sz="4000" b="1" smtClean="0">
                <a:solidFill>
                  <a:schemeClr val="bg1"/>
                </a:solidFill>
                <a:latin typeface="Times New Roman" pitchFamily="18" charset="0"/>
                <a:cs typeface="Times New Roman" pitchFamily="18" charset="0"/>
              </a:rPr>
              <a:t>con</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Xin dâng lên, dâng hang đá nghèo hèn, một đêm giá lạnh Chúa trời là Ngôi Hai đã Giáng Sinh. Xin dâng lên Vinh danh Chúa trời cao bình an khắp mọi nơi cho trần gian sống trong </a:t>
            </a:r>
            <a:r>
              <a:rPr lang="vi-VN" sz="4800" b="1">
                <a:solidFill>
                  <a:schemeClr val="bg1"/>
                </a:solidFill>
                <a:latin typeface="Times New Roman" pitchFamily="18" charset="0"/>
                <a:cs typeface="Times New Roman" pitchFamily="18" charset="0"/>
              </a:rPr>
              <a:t>thanh </a:t>
            </a:r>
            <a:r>
              <a:rPr lang="vi-VN" sz="4800" b="1" smtClean="0">
                <a:solidFill>
                  <a:schemeClr val="bg1"/>
                </a:solidFill>
                <a:latin typeface="Times New Roman" pitchFamily="18" charset="0"/>
                <a:cs typeface="Times New Roman" pitchFamily="18" charset="0"/>
              </a:rPr>
              <a:t>bình</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Xin dâng tiến Ngôi Hai cực Thánh một đêm đông Chúa sinh làm Người, bỏ cao sang ngai tòa Thiên Chúa Ngài sinh ra chốn hang bò lừa. Xin dâng lên Thiên Chúa Ngôi Hai này của lễ đơn sơ mọn hèn, vàng hương thơm con nào đâu có xin Chúa nhận thay tấm </a:t>
            </a:r>
            <a:r>
              <a:rPr lang="vi-VN" sz="4000" b="1">
                <a:solidFill>
                  <a:schemeClr val="bg1"/>
                </a:solidFill>
                <a:latin typeface="Times New Roman" pitchFamily="18" charset="0"/>
                <a:cs typeface="Times New Roman" pitchFamily="18" charset="0"/>
              </a:rPr>
              <a:t>lòng </a:t>
            </a:r>
            <a:r>
              <a:rPr lang="vi-VN" sz="4000" b="1" smtClean="0">
                <a:solidFill>
                  <a:schemeClr val="bg1"/>
                </a:solidFill>
                <a:latin typeface="Times New Roman" pitchFamily="18" charset="0"/>
                <a:cs typeface="Times New Roman" pitchFamily="18" charset="0"/>
              </a:rPr>
              <a:t>con</a:t>
            </a:r>
            <a:r>
              <a:rPr lang="en-US" sz="4000" b="1" smtClean="0">
                <a:solidFill>
                  <a:schemeClr val="bg1"/>
                </a:solidFill>
                <a:latin typeface="Times New Roman" pitchFamily="18" charset="0"/>
                <a:cs typeface="Times New Roman" pitchFamily="18" charset="0"/>
              </a:rPr>
              <a:t>.</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Xin dâng tiến lên trên bàn thánh này rượu ngon bánh thơm ruộng đồng, là công lao bao ngày vun tưới bàn tay con tháng năm nhọc nhằn. Xin dâng lên Thiên Chúa Ngôi Hai này bánh miến với chén rượu thơm, dù tâm con vương nhiều tội lỗi xin Chúa nhận hy lễ </a:t>
            </a:r>
            <a:r>
              <a:rPr lang="vi-VN" sz="4000" b="1">
                <a:solidFill>
                  <a:schemeClr val="bg1"/>
                </a:solidFill>
                <a:latin typeface="Times New Roman" pitchFamily="18" charset="0"/>
                <a:cs typeface="Times New Roman" pitchFamily="18" charset="0"/>
              </a:rPr>
              <a:t>của </a:t>
            </a:r>
            <a:r>
              <a:rPr lang="vi-VN" sz="4000" b="1" smtClean="0">
                <a:solidFill>
                  <a:schemeClr val="bg1"/>
                </a:solidFill>
                <a:latin typeface="Times New Roman" pitchFamily="18" charset="0"/>
                <a:cs typeface="Times New Roman" pitchFamily="18" charset="0"/>
              </a:rPr>
              <a:t>con</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3462</TotalTime>
  <Words>242</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TIẾN NGÔI HAI  Sơn Dương</vt:lpstr>
      <vt:lpstr>1/ Xin dâng tiến Ngôi Hai cực Thánh, vừa hạ sinh xuống dương trần này, Nguyện vinh danh Con Một Thiên Chúa bình an cho khắp nơi trần đời. Xin dâng lên Thiên Chúa Ngôi Hai này của lễ trinh nguyên vẹn tuyền, dù tay con không được xứng đáng, xin Chúa nhận cho tấm lòng con.</vt:lpstr>
      <vt:lpstr>ĐK: Xin dâng lên, dâng hang đá nghèo hèn, một đêm giá lạnh Chúa trời là Ngôi Hai đã Giáng Sinh. Xin dâng lên Vinh danh Chúa trời cao bình an khắp mọi nơi cho trần gian sống trong thanh bình.</vt:lpstr>
      <vt:lpstr>2/ Xin dâng tiến Ngôi Hai cực Thánh một đêm đông Chúa sinh làm Người, bỏ cao sang ngai tòa Thiên Chúa Ngài sinh ra chốn hang bò lừa. Xin dâng lên Thiên Chúa Ngôi Hai này của lễ đơn sơ mọn hèn, vàng hương thơm con nào đâu có xin Chúa nhận thay tấm lòng con.</vt:lpstr>
      <vt:lpstr>3/ Xin dâng tiến lên trên bàn thánh này rượu ngon bánh thơm ruộng đồng, là công lao bao ngày vun tưới bàn tay con tháng năm nhọc nhằn. Xin dâng lên Thiên Chúa Ngôi Hai này bánh miến với chén rượu thơm, dù tâm con vương nhiều tội lỗi xin Chúa nhận hy lễ của con.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1323</cp:revision>
  <dcterms:created xsi:type="dcterms:W3CDTF">2021-12-01T03:00:51Z</dcterms:created>
  <dcterms:modified xsi:type="dcterms:W3CDTF">2021-12-18T23:57:54Z</dcterms:modified>
</cp:coreProperties>
</file>