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TRONG TÌNH YÊU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là bánh rượu í a thơm nồng, hiệp dâng Chúa trong tình yêu. Dâng lên những lời nguyện ước, dâng lên những nỗi vui buồn. Dâng Người mơ ước thắm tươi, và nguyện dâng năm tháng cuộc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Dâng lên Trời lời nguyện ngát hương, dâng nhịp nhàng tiếng ca mừng. Lòng thành và bánh thơm rượu ngon, dâng lên Chúa thương nhận lời.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Người những ngày tháng trong cuộc đời, đường đi khó nguy đầy vơi. Bao nhiêu bước đường lầm lỗi, bao nhiêu yếu đuối con người. Tâm thành dâng Chúa, Chúa ơi, nguyện đỡ nâng con với tình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Dâng Người cõi lòng xiết bao vô tình. Nguyện xin sáng soi huyền linh, cho con vững niềm thờ kính, cho con thắm mãi ân tình. Xin lòng bác ái thắm xinh, tìm tình yêu quên chính phận mình.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1720</TotalTime>
  <Words>181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TRONG TÌNH YÊU Phanxicô</vt:lpstr>
      <vt:lpstr>1. Đây là bánh rượu í a thơm nồng, hiệp dâng Chúa trong tình yêu. Dâng lên những lời nguyện ước, dâng lên những nỗi vui buồn. Dâng Người mơ ước thắm tươi, và nguyện dâng năm tháng cuộc đời.</vt:lpstr>
      <vt:lpstr>ĐK. Dâng lên Trời lời nguyện ngát hương, dâng nhịp nhàng tiếng ca mừng. Lòng thành và bánh thơm rượu ngon, dâng lên Chúa thương nhận lời.</vt:lpstr>
      <vt:lpstr>2. Dâng Người những ngày tháng trong cuộc đời, đường đi khó nguy đầy vơi. Bao nhiêu bước đường lầm lỗi, bao nhiêu yếu đuối con người. Tâm thành dâng Chúa, Chúa ơi, nguyện đỡ nâng con với tình Người.</vt:lpstr>
      <vt:lpstr>3. Dâng Người cõi lòng xiết bao vô tình. Nguyện xin sáng soi huyền linh, cho con vững niềm thờ kính, cho con thắm mãi ân tình. Xin lòng bác ái thắm xinh, tìm tình yêu quên chính phận mình.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592</cp:revision>
  <dcterms:created xsi:type="dcterms:W3CDTF">2021-12-01T03:00:51Z</dcterms:created>
  <dcterms:modified xsi:type="dcterms:W3CDTF">2021-12-11T06:55:19Z</dcterms:modified>
</cp:coreProperties>
</file>