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b="1">
                <a:solidFill>
                  <a:schemeClr val="bg1"/>
                </a:solidFill>
                <a:latin typeface="Times New Roman" pitchFamily="18" charset="0"/>
                <a:cs typeface="Times New Roman" pitchFamily="18" charset="0"/>
              </a:rPr>
              <a:t>DÂNG TRÁI TIM HỒNG</a:t>
            </a:r>
            <a:br>
              <a:rPr lang="it-IT" b="1">
                <a:solidFill>
                  <a:schemeClr val="bg1"/>
                </a:solidFill>
                <a:latin typeface="Times New Roman" pitchFamily="18" charset="0"/>
                <a:cs typeface="Times New Roman" pitchFamily="18" charset="0"/>
              </a:rPr>
            </a:br>
            <a:r>
              <a:rPr lang="it-IT"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Trái tim hồng này con dâng lên Chúa tình yêu chan chứa con tiến dâng Ngài, bao tháng năm dài yêu thương miệt mài xây hạnh phúc tương lai. Tiến dâng Ngài rượu nho và bánh miến là trọn niềm con dâng lên Chúa, này con đoan hứa xin thương chúc lành ngày vui của đời </a:t>
            </a:r>
            <a:r>
              <a:rPr lang="vi-VN" sz="4000" b="1">
                <a:solidFill>
                  <a:schemeClr val="bg1"/>
                </a:solidFill>
                <a:latin typeface="Times New Roman" pitchFamily="18" charset="0"/>
                <a:cs typeface="Times New Roman" pitchFamily="18" charset="0"/>
              </a:rPr>
              <a:t>con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tình yêu tuyệt vời, xin dâng lên tình yêu rạng ngời. Mối tình nở thắm tin yêu xin dâng Ngài giây phút huyền siêu.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Phó dâng Ngài này tương lai phía trước đời con mơ ước cho mái gia đình, luôn sống an bình yêu thương quên mình nên của lễ hy sinh. Tấm chân tình gửi trao người yêu dấu lời nguyện cầu nên như hy lễ, đời con hiến tế dâng con tim hồng tình yêu mãi mặn nồng.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Bước trong đời nhịp chân con bối rối nguyện xin dâng Chúa bao nỗi vui buồn, bao nỗi thăng trầm yêu thương lặng thầm cho tình mãi thêm xanh. Trái tim này nguyện dâng về Thiên Chúa trọn một đời xin không hoen úa, này con đoan hứa yêu thương trao người tình yêu mãi </a:t>
            </a:r>
            <a:r>
              <a:rPr lang="vi-VN" sz="4000" b="1">
                <a:solidFill>
                  <a:schemeClr val="bg1"/>
                </a:solidFill>
                <a:latin typeface="Times New Roman" pitchFamily="18" charset="0"/>
                <a:cs typeface="Times New Roman" pitchFamily="18" charset="0"/>
              </a:rPr>
              <a:t>đẹp </a:t>
            </a:r>
            <a:r>
              <a:rPr lang="vi-VN" sz="4000" b="1" smtClean="0">
                <a:solidFill>
                  <a:schemeClr val="bg1"/>
                </a:solidFill>
                <a:latin typeface="Times New Roman" pitchFamily="18" charset="0"/>
                <a:cs typeface="Times New Roman" pitchFamily="18" charset="0"/>
              </a:rPr>
              <a:t>tươi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2680</TotalTime>
  <Words>229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TRÁI TIM HỒNG Giang Ân</vt:lpstr>
      <vt:lpstr>1. Trái tim hồng này con dâng lên Chúa tình yêu chan chứa con tiến dâng Ngài, bao tháng năm dài yêu thương miệt mài xây hạnh phúc tương lai. Tiến dâng Ngài rượu nho và bánh miến là trọn niềm con dâng lên Chúa, này con đoan hứa xin thương chúc lành ngày vui của đời con.</vt:lpstr>
      <vt:lpstr>ĐK. Xin dâng lên tình yêu tuyệt vời, xin dâng lên tình yêu rạng ngời. Mối tình nở thắm tin yêu xin dâng Ngài giây phút huyền siêu.</vt:lpstr>
      <vt:lpstr>2. Phó dâng Ngài này tương lai phía trước đời con mơ ước cho mái gia đình, luôn sống an bình yêu thương quên mình nên của lễ hy sinh. Tấm chân tình gửi trao người yêu dấu lời nguyện cầu nên như hy lễ, đời con hiến tế dâng con tim hồng tình yêu mãi mặn nồng.</vt:lpstr>
      <vt:lpstr>3. Bước trong đời nhịp chân con bối rối nguyện xin dâng Chúa bao nỗi vui buồn, bao nỗi thăng trầm yêu thương lặng thầm cho tình mãi thêm xanh. Trái tim này nguyện dâng về Thiên Chúa trọn một đời xin không hoen úa, này con đoan hứa yêu thương trao người tình yêu mãi đẹp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986</cp:revision>
  <dcterms:created xsi:type="dcterms:W3CDTF">2021-12-01T03:00:51Z</dcterms:created>
  <dcterms:modified xsi:type="dcterms:W3CDTF">2021-12-16T01:31:50Z</dcterms:modified>
</cp:coreProperties>
</file>