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DÂNG TRỌN CUỘC ĐỜI</a:t>
            </a:r>
            <a:br>
              <a:rPr lang="vi-VN" sz="5400" b="1">
                <a:solidFill>
                  <a:schemeClr val="bg1"/>
                </a:solidFill>
                <a:latin typeface="Times New Roman" pitchFamily="18" charset="0"/>
                <a:cs typeface="Times New Roman" pitchFamily="18" charset="0"/>
              </a:rPr>
            </a:br>
            <a:r>
              <a:rPr lang="vi-VN" sz="5400" b="1" smtClean="0">
                <a:solidFill>
                  <a:schemeClr val="bg1"/>
                </a:solidFill>
                <a:latin typeface="Times New Roman" pitchFamily="18" charset="0"/>
                <a:cs typeface="Times New Roman" pitchFamily="18" charset="0"/>
              </a:rPr>
              <a:t>Phanxico</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6600" b="1">
                <a:solidFill>
                  <a:schemeClr val="bg1"/>
                </a:solidFill>
                <a:latin typeface="Times New Roman" pitchFamily="18" charset="0"/>
                <a:cs typeface="Times New Roman" pitchFamily="18" charset="0"/>
              </a:rPr>
              <a:t>ĐK Xin dâng lên dâng trọn cuộc đời với bao yêu thương đầy vơi.</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Này là hương hoa đồng lúa quê nhà. Này là hương hoa vườn trái phương xa. Hiệp lòng dâng Cha cùng với câu ca và niềm mơ ước đời sống an hòa.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Trời rọi tia nắng để trái đươm cành. Trời làm cơn mưa để lúa lên nhanh. Trời dệt yêu thương để trái tim xanh. Nhờ Trời con có đời sống an lành.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Nguyện đời con như rượu bánh cho người. Đời tìm chăm lo hạnh phúc muôn nơi. Là rượu thơm ngon là bánh tinh khôi. Trọn đời con sống là lễ dâng Ngài.</a:t>
            </a: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2770</TotalTime>
  <Words>136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TRỌN CUỘC ĐỜI Phanxico</vt:lpstr>
      <vt:lpstr>ĐK Xin dâng lên dâng trọn cuộc đời với bao yêu thương đầy vơi.</vt:lpstr>
      <vt:lpstr>1. Này là hương hoa đồng lúa quê nhà. Này là hương hoa vườn trái phương xa. Hiệp lòng dâng Cha cùng với câu ca và niềm mơ ước đời sống an hòa.</vt:lpstr>
      <vt:lpstr>2. Trời rọi tia nắng để trái đươm cành. Trời làm cơn mưa để lúa lên nhanh. Trời dệt yêu thương để trái tim xanh. Nhờ Trời con có đời sống an lành.</vt:lpstr>
      <vt:lpstr>3. Nguyện đời con như rượu bánh cho người. Đời tìm chăm lo hạnh phúc muôn nơi. Là rượu thơm ngon là bánh tinh khôi. Trọn đời con sống là lễ dâng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1036</cp:revision>
  <dcterms:created xsi:type="dcterms:W3CDTF">2021-12-01T03:00:51Z</dcterms:created>
  <dcterms:modified xsi:type="dcterms:W3CDTF">2021-12-29T04:36:51Z</dcterms:modified>
</cp:coreProperties>
</file>