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TUỔI THƠ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Đinh Công Huỳnh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Đây tuổi thơ bé nhỏ, tiến dâng lên bao mộng mơ. Cùng dâng lên Chúa bài ca, trìu mến, chân thành, thiết tha.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dâng lên Thiên Chúa, này bánh thơm với chén rượu nho. Xin dâng lên Thiên Chúa, này ước mơ chân thành bé thơ.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	Tim hồng chan chứa tình, thắm xinh yêu thương trọn niềm. Ngày đêm nung nấu tuổi xuân, niềm tin dâng trào tháng năm.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	Dâng bàn tay bé nhỏ, góp công chung xây cuộc đời. Cùng dâng tấm bánh tình yêu, rượu nho dâng Ngài Chúa ơi!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	Bao trẻ thơ vất vả, nắng mưa phong sương dãi dầu. Đường xa chân lấm mồ hôi, buồn vui dâng về Chúa thôi!</a:t>
            </a:r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2567</TotalTime>
  <Words>73</Words>
  <Application>Microsoft Office PowerPoint</Application>
  <PresentationFormat>On-screen Show (16:9)</PresentationFormat>
  <Paragraphs>9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DÂNG TUỔI THƠ Đinh Công Huỳnh</vt:lpstr>
      <vt:lpstr>1. Đây tuổi thơ bé nhỏ, tiến dâng lên bao mộng mơ. Cùng dâng lên Chúa bài ca, trìu mến, chân thành, thiết tha.</vt:lpstr>
      <vt:lpstr>ĐK. Xin dâng lên Thiên Chúa, này bánh thơm với chén rượu nho. Xin dâng lên Thiên Chúa, này ước mơ chân thành bé thơ.</vt:lpstr>
      <vt:lpstr>2. Tim hồng chan chứa tình, thắm xinh yêu thương trọn niềm. Ngày đêm nung nấu tuổi xuân, niềm tin dâng trào tháng năm.</vt:lpstr>
      <vt:lpstr>3. Dâng bàn tay bé nhỏ, góp công chung xây cuộc đời. Cùng dâng tấm bánh tình yêu, rượu nho dâng Ngài Chúa ơi!</vt:lpstr>
      <vt:lpstr>4. Bao trẻ thơ vất vả, nắng mưa phong sương dãi dầu. Đường xa chân lấm mồ hôi, buồn vui dâng về Chúa thôi!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955</cp:revision>
  <dcterms:created xsi:type="dcterms:W3CDTF">2021-12-01T03:00:51Z</dcterms:created>
  <dcterms:modified xsi:type="dcterms:W3CDTF">2021-12-15T23:38:47Z</dcterms:modified>
</cp:coreProperties>
</file>