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TÌNH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Giờ đây tiến dâng Ngài mối duyên đầu đến trong cuộc đời, nguyện xin ban cho ân tình luôn thắm tươi, dù cho nắng mưa hoài xác thân này có như hao gầy, đường đi trăm năm đó hương ân tình không úa phai.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Ngài niềm vui trong ngày đẹp tươi dâng trọn cuộc đường tình, dâng cả người tình mình. Nguyện xin luôn đỡ nâng trong cuộc sống Dâng trọn tình yêu trong đời hồng ân, lối đường còn thật dài, nhưng lòng hoài miệt mài, cùng theo chân Chúa đi không ngại gì.</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Hợp dâng chén rượu hồng bánh thơm nồng ưóc mơ dạt dào dệt chung muôn câu ân tình bao thiết tha. Mùa xuân đến cho đời gió xuân hồng nắng xuân chan hòa, Tình yêu đem hương mới ban cho người muôn </a:t>
            </a:r>
            <a:r>
              <a:rPr lang="vi-VN" sz="4800" b="1">
                <a:solidFill>
                  <a:schemeClr val="bg1"/>
                </a:solidFill>
                <a:latin typeface="Times New Roman" pitchFamily="18" charset="0"/>
                <a:cs typeface="Times New Roman" pitchFamily="18" charset="0"/>
              </a:rPr>
              <a:t>tiếng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2656</TotalTime>
  <Words>165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TÌNH Ngọc Linh</vt:lpstr>
      <vt:lpstr>1. Giờ đây tiến dâng Ngài mối duyên đầu đến trong cuộc đời, nguyện xin ban cho ân tình luôn thắm tươi, dù cho nắng mưa hoài xác thân này có như hao gầy, đường đi trăm năm đó hương ân tình không úa phai.</vt:lpstr>
      <vt:lpstr>ĐK. Dâng Ngài niềm vui trong ngày đẹp tươi dâng trọn cuộc đường tình, dâng cả người tình mình. Nguyện xin luôn đỡ nâng trong cuộc sống Dâng trọn tình yêu trong đời hồng ân, lối đường còn thật dài, nhưng lòng hoài miệt mài, cùng theo chân Chúa đi không ngại gì.</vt:lpstr>
      <vt:lpstr>2. Hợp dâng chén rượu hồng bánh thơm nồng ưóc mơ dạt dào dệt chung muôn câu ân tình bao thiết tha. Mùa xuân đến cho đời gió xuân hồng nắng xuân chan hòa, Tình yêu đem hương mới ban cho người muôn tiếng ca.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977</cp:revision>
  <dcterms:created xsi:type="dcterms:W3CDTF">2021-12-01T03:00:51Z</dcterms:created>
  <dcterms:modified xsi:type="dcterms:W3CDTF">2021-12-16T01:07:37Z</dcterms:modified>
</cp:coreProperties>
</file>