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3" r:id="rId5"/>
    <p:sldId id="267" r:id="rId6"/>
    <p:sldId id="260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BÊ-LEM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Trần- Phạm Đình Đài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lên trời cao này bánh rượu lành, xin Cha toàn năng ngự xuống thương nhận lấy. Chúa đã xuống trần, cứu thoát lỗi đời. Dâng về Bê- lem thờ kính Chúa Hài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Lúc bóng đêm buông dài chập chập chùng, một Hài Nhi sinh xuống nơi trần ai. Kính tiến về nôi Chúa Bé Thơ,dâng tấm lòng hòa muôn tiếng đàn ca.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quá thương nhân loại tội tình, từ trời cao Con Chúa đã hạ sinh. Biết lấy gì báo đáp phúc ân, xin góp lời ngợi khen Chúa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3621</TotalTime>
  <Words>118</Words>
  <Application>Microsoft Office PowerPoint</Application>
  <PresentationFormat>On-screen Show (16:9)</PresentationFormat>
  <Paragraphs>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DÂNG VỀ BÊ-LEM  Hồng Trần- Phạm Đình Đài</vt:lpstr>
      <vt:lpstr>ĐK: Dâng lên trời cao này bánh rượu lành, xin Cha toàn năng ngự xuống thương nhận lấy. Chúa đã xuống trần, cứu thoát lỗi đời. Dâng về Bê- lem thờ kính Chúa Hài Nhi.</vt:lpstr>
      <vt:lpstr>1. Lúc bóng đêm buông dài chập chập chùng, một Hài Nhi sinh xuống nơi trần ai. Kính tiến về nôi Chúa Bé Thơ,dâng tấm lòng hòa muôn tiếng đàn ca.</vt:lpstr>
      <vt:lpstr>2. Chúa quá thương nhân loại tội tình, từ trời cao Con Chúa đã hạ sinh. Biết lấy gì báo đáp phúc ân, xin góp lời ngợi khen Chúa từ nhân.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1378</cp:revision>
  <dcterms:created xsi:type="dcterms:W3CDTF">2021-12-01T03:00:51Z</dcterms:created>
  <dcterms:modified xsi:type="dcterms:W3CDTF">2021-12-21T12:43:01Z</dcterms:modified>
</cp:coreProperties>
</file>