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VỀ CHÚA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Văn Chi </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Tôi lấy gì dâng về cho Chúa, để đền đáp những điều Ngài tặng ban. Tôi sẽ lãnh chén cứu độ ân tình, à sẽ kêu cầu danh Chúa nơi trần gian.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Tôi dâng hiến Chúa lời ca ngợi làm sính lễ. Tôi sẽ kêu cầu Thánh danh Ngài uy hùng. Trọn cuộc đời hiến dâng lời đoan hứa, trước muôn dân ca ngợi tình mến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Tôi lấy gì đáp đền ơn Chúa, vì hồng phúc Chúa độ trì đời con. Dâng hoan chúc kính Danh Ngài muôn đời, à những ân tình dâng Chúa trọn cuộc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2389</TotalTime>
  <Words>123</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VỀ CHÚA Lm. Văn Chi </vt:lpstr>
      <vt:lpstr>1. Tôi lấy gì dâng về cho Chúa, để đền đáp những điều Ngài tặng ban. Tôi sẽ lãnh chén cứu độ ân tình, à sẽ kêu cầu danh Chúa nơi trần gian.</vt:lpstr>
      <vt:lpstr>ĐK. Tôi dâng hiến Chúa lời ca ngợi làm sính lễ. Tôi sẽ kêu cầu Thánh danh Ngài uy hùng. Trọn cuộc đời hiến dâng lời đoan hứa, trước muôn dân ca ngợi tình mến thương.</vt:lpstr>
      <vt:lpstr>2. Tôi lấy gì đáp đền ơn Chúa, vì hồng phúc Chúa độ trì đời con. Dâng hoan chúc kính Danh Ngài muôn đời, à những ân tình dâng Chúa trọn cuộc đời.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891</cp:revision>
  <dcterms:created xsi:type="dcterms:W3CDTF">2021-12-01T03:00:51Z</dcterms:created>
  <dcterms:modified xsi:type="dcterms:W3CDTF">2021-12-14T22:31:34Z</dcterms:modified>
</cp:coreProperties>
</file>