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VỀ CHÚA XUÂN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Đinh Công Huỳnh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Dâng về Chúa xuân hồng đây ngàn hoa ngát nồng thắm nở tình yêu, dâng Chúa xuân đây bánh rượu còn tinh nguyên, là bao tâm tình cùng yêu mến, nguyện xin Ngài thương đón lấy, lễ vật đượm bao vất vả, tháng năm lao công dãi dầu, cầu mong sớm qua bể dâu.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Mùa xuân đã về nơi đây, đoàn con thiết tha nguyện cầu. Tình thương kết hiệp muôn nơi hiến trao. Trầm hương khói tỏa bay cao, cùng dâng Chúa bao buồn vui. Tháng ngày dài miệt mài sờn vai sớm mai.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Đông giờ đã qua rồi cho mùa xuân đón mời lối mở niềm vui, hoa lá xôn xao vẫy gọi mùa xuân tươi, đàn chim trên ngàn lượn ríu rít. Trời xuân về gieo yêu thương, ánh hồng hừng đông hé mở. Tiếng ca ngân nga rộn ràng, hòa vang khắp khung trời mơ.</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Xuân đã đến đây rồi cho rừng xanh bốn mùa mãi trổ nhành non, nương lúa mênh mông trĩu nặng hạt thơm ngon, nguyện dâng lên Ngài làm hy lễ. Nguyện xin Ngài thương chúc phúc, cho một mùa xuân bất tận. Sáng lên tương lai huy hoàng, một năm mới luôn bình an.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2663</TotalTime>
  <Words>246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VỀ CHÚA XUÂN Đinh Công Huỳnh</vt:lpstr>
      <vt:lpstr>1. Dâng về Chúa xuân hồng đây ngàn hoa ngát nồng thắm nở tình yêu, dâng Chúa xuân đây bánh rượu còn tinh nguyên, là bao tâm tình cùng yêu mến, nguyện xin Ngài thương đón lấy, lễ vật đượm bao vất vả, tháng năm lao công dãi dầu, cầu mong sớm qua bể dâu.</vt:lpstr>
      <vt:lpstr>ĐK. Mùa xuân đã về nơi đây, đoàn con thiết tha nguyện cầu. Tình thương kết hiệp muôn nơi hiến trao. Trầm hương khói tỏa bay cao, cùng dâng Chúa bao buồn vui. Tháng ngày dài miệt mài sờn vai sớm mai.</vt:lpstr>
      <vt:lpstr>2. Đông giờ đã qua rồi cho mùa xuân đón mời lối mở niềm vui, hoa lá xôn xao vẫy gọi mùa xuân tươi, đàn chim trên ngàn lượn ríu rít. Trời xuân về gieo yêu thương, ánh hồng hừng đông hé mở. Tiếng ca ngân nga rộn ràng, hòa vang khắp khung trời mơ.</vt:lpstr>
      <vt:lpstr>3. Xuân đã đến đây rồi cho rừng xanh bốn mùa mãi trổ nhành non, nương lúa mênh mông trĩu nặng hạt thơm ngon, nguyện dâng lên Ngài làm hy lễ. Nguyện xin Ngài thương chúc phúc, cho một mùa xuân bất tận. Sáng lên tương lai huy hoàng, một năm mới luôn bình 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980</cp:revision>
  <dcterms:created xsi:type="dcterms:W3CDTF">2021-12-01T03:00:51Z</dcterms:created>
  <dcterms:modified xsi:type="dcterms:W3CDTF">2021-12-16T01:14:53Z</dcterms:modified>
</cp:coreProperties>
</file>