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DÂNG VỀ NGÀI</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Hải Nguyễn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Đời cần lao sớm tối âu lo, cầu mong sao gió thuận mưa hòa. Để từ đây lúa lớn lên mau cho muôn bông ngạt ngào hương mới. Dâng lên Chúa khó nhọc đời con, bao mưa nắng đẫm giọt mồ hôi Và đôi môi héo hon, dâng lời tha thiết nguyện cầu.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Dâng về Ngài, niềm tin thắm thiết một lòng. Dù đời bao nhiêu trái ngang Dâng về Ngài, tình yêu đắm đuối mặn nồng. Mặc bao mưa giông bão bùng.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Giọt rượu nho tinh khiết muôn hoa, nồng hương thơm khắp miền xa gần. Lòng thành con dâng trước thiên nhan. Nguyện rủ thương đoái nhận của lễ. Như men muối thắm vào đời chung. Như ánh nến sáng niềm tin yêu. Này lòng con Chúa ơi, xin hòa tan với </a:t>
            </a:r>
            <a:r>
              <a:rPr lang="vi-VN" sz="4000" b="1">
                <a:solidFill>
                  <a:schemeClr val="bg1"/>
                </a:solidFill>
                <a:latin typeface="Times New Roman" pitchFamily="18" charset="0"/>
                <a:cs typeface="Times New Roman" pitchFamily="18" charset="0"/>
              </a:rPr>
              <a:t>bánh </a:t>
            </a:r>
            <a:r>
              <a:rPr lang="vi-VN" sz="4000" b="1" smtClean="0">
                <a:solidFill>
                  <a:schemeClr val="bg1"/>
                </a:solidFill>
                <a:latin typeface="Times New Roman" pitchFamily="18" charset="0"/>
                <a:cs typeface="Times New Roman" pitchFamily="18" charset="0"/>
              </a:rPr>
              <a:t>rượu</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1913</TotalTime>
  <Words>167</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VỀ NGÀI Hải Nguyễn</vt:lpstr>
      <vt:lpstr>1. Đời cần lao sớm tối âu lo, cầu mong sao gió thuận mưa hòa. Để từ đây lúa lớn lên mau cho muôn bông ngạt ngào hương mới. Dâng lên Chúa khó nhọc đời con, bao mưa nắng đẫm giọt mồ hôi Và đôi môi héo hon, dâng lời tha thiết nguyện cầu.</vt:lpstr>
      <vt:lpstr>ĐK. Dâng về Ngài, niềm tin thắm thiết một lòng. Dù đời bao nhiêu trái ngang Dâng về Ngài, tình yêu đắm đuối mặn nồng. Mặc bao mưa giông bão bùng.</vt:lpstr>
      <vt:lpstr>2. Giọt rượu nho tinh khiết muôn hoa, nồng hương thơm khắp miền xa gần. Lòng thành con dâng trước thiên nhan. Nguyện rủ thương đoái nhận của lễ. Như men muối thắm vào đời chung. Như ánh nến sáng niềm tin yêu. Này lòng con Chúa ơi, xin hòa tan với bánh rượu.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681</cp:revision>
  <dcterms:created xsi:type="dcterms:W3CDTF">2021-12-01T03:00:51Z</dcterms:created>
  <dcterms:modified xsi:type="dcterms:W3CDTF">2021-12-12T07:01:19Z</dcterms:modified>
</cp:coreProperties>
</file>