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VỀ NHAN CHÚA CHÍ LINH</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Quốc Vinh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Dâng về nhan Chúa chí linh bánh và rượu nho khiết tinh, dâng lên với niềm tin kính, dâng lên với cả tâm tình.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Chúc tụng Ngài là Chúa đất trời đã rộng ban cho chúng con bánh này là hoa mầu ruộng đất và lao công của con người, xin trở nên lương thực thiêng liêng nuôi sống chúng con. Chúc tụng Thiên Chúa đến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Chúc tụng Ngài là Chúa đất trời đã rộng ban cho chúng con rượu này là rượu bởi cây nho và lao công của con người, xin trở nên của uống thiêng liêng nuôi sống chúng con. Chúc tụng Thiên Chúa đến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2093</TotalTime>
  <Words>136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VỀ NHAN CHÚA CHÍ LINH Quốc Vinh</vt:lpstr>
      <vt:lpstr>ĐK. Dâng về nhan Chúa chí linh bánh và rượu nho khiết tinh, dâng lên với niềm tin kính, dâng lên với cả tâm tình.</vt:lpstr>
      <vt:lpstr>1/ Chúc tụng Ngài là Chúa đất trời đã rộng ban cho chúng con bánh này là hoa mầu ruộng đất và lao công của con người, xin trở nên lương thực thiêng liêng nuôi sống chúng con. Chúc tụng Thiên Chúa đến muôn đời.</vt:lpstr>
      <vt:lpstr>2/ Chúc tụng Ngài là Chúa đất trời đã rộng ban cho chúng con rượu này là rượu bởi cây nho và lao công của con người, xin trở nên của uống thiêng liêng nuôi sống chúng con. Chúc tụng Thiên Chúa đến muôn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786</cp:revision>
  <dcterms:created xsi:type="dcterms:W3CDTF">2021-12-01T03:00:51Z</dcterms:created>
  <dcterms:modified xsi:type="dcterms:W3CDTF">2021-12-12T23:35:42Z</dcterms:modified>
</cp:coreProperties>
</file>