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VỚI MẸ</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(Với Mẹ, Với Mẹ, Với Mẹ) Với Mẹ con xin dâng con xin dâng rượu bánh chứa chan niềm tin. Chúa ơi đoái hoài nhìn đến. Chúa ơi vui nhận lễ dâng lễ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Của lễ niềm tin, Mẹ đã dâng với lời xin vâng. Còn mãi trung trinh, suốt trong hành trình cứu độ.</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Của lễ tình yêu, Mẹ đã dâng trên đồi Can-vê. Dìu bước con đi thoát gian trần đầy thống khổ.</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2560</TotalTime>
  <Words>101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VỚI MẸ Viết Chung</vt:lpstr>
      <vt:lpstr>ĐK. (Với Mẹ, Với Mẹ, Với Mẹ) Với Mẹ con xin dâng con xin dâng rượu bánh chứa chan niềm tin. Chúa ơi đoái hoài nhìn đến. Chúa ơi vui nhận lễ dâng lễ dâng.</vt:lpstr>
      <vt:lpstr>1. Của lễ niềm tin, Mẹ đã dâng với lời xin vâng. Còn mãi trung trinh, suốt trong hành trình cứu độ.</vt:lpstr>
      <vt:lpstr>2. Của lễ tình yêu, Mẹ đã dâng trên đồi Can-vê. Dìu bước con đi thoát gian trần đầy thống khổ.</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950</cp:revision>
  <dcterms:created xsi:type="dcterms:W3CDTF">2021-12-01T03:00:51Z</dcterms:created>
  <dcterms:modified xsi:type="dcterms:W3CDTF">2021-12-15T23:31:52Z</dcterms:modified>
</cp:coreProperties>
</file>