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ĐỜI CON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Sơn Dương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Bánh với rượu này con dâng lên là lao công nắng sớm mưa chiều, bao vui buồn đời con dâng lên, xin Chúa nhận như lễ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về Thiên Chúa đời con này bánh miến với rượu nho lành, với ước nguyện lòng sẽ trung kiên, được yêu Chúa mãi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Giữa thế trần ngổn ngang hôm nay nhiều niềm vui với những đau buồn, dâng lên Ngài đời con hôm nay xin Chúa nhận như lễ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Xin dâng Ngài đời con hôm nay dù rằng con yếu đuối trăm bề, Chúa thương nhận lòng con dâng lên, cho con được say mến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2707</TotalTime>
  <Words>137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ĐỜI CON Sơn Dương</vt:lpstr>
      <vt:lpstr>1/ Bánh với rượu này con dâng lên là lao công nắng sớm mưa chiều, bao vui buồn đời con dâng lên, xin Chúa nhận như lễ tình yêu.</vt:lpstr>
      <vt:lpstr>ĐK. Xin dâng về Thiên Chúa đời con này bánh miến với rượu nho lành, với ước nguyện lòng sẽ trung kiên, được yêu Chúa mãi tháng ngày.</vt:lpstr>
      <vt:lpstr>2/ Giữa thế trần ngổn ngang hôm nay nhiều niềm vui với những đau buồn, dâng lên Ngài đời con hôm nay xin Chúa nhận như lễ tình yêu.</vt:lpstr>
      <vt:lpstr>3/ Xin dâng Ngài đời con hôm nay dù rằng con yếu đuối trăm bề, Chúa thương nhận lòng con dâng lên, cho con được say mến hồng ân.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996</cp:revision>
  <dcterms:created xsi:type="dcterms:W3CDTF">2021-12-01T03:00:51Z</dcterms:created>
  <dcterms:modified xsi:type="dcterms:W3CDTF">2021-12-16T02:04:27Z</dcterms:modified>
</cp:coreProperties>
</file>