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63" r:id="rId4"/>
    <p:sldId id="257"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12/28/2021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12/28/2021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12/28/2021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DÙ CON CHƯA </a:t>
            </a:r>
            <a:r>
              <a:rPr lang="vi-VN" sz="3600" b="1">
                <a:solidFill>
                  <a:schemeClr val="bg1"/>
                </a:solidFill>
                <a:latin typeface="Times New Roman" pitchFamily="18" charset="0"/>
                <a:cs typeface="Times New Roman" pitchFamily="18" charset="0"/>
              </a:rPr>
              <a:t>THẤY </a:t>
            </a:r>
            <a:r>
              <a:rPr lang="vi-VN" sz="3600" b="1" smtClean="0">
                <a:solidFill>
                  <a:schemeClr val="bg1"/>
                </a:solidFill>
                <a:latin typeface="Times New Roman" pitchFamily="18" charset="0"/>
                <a:cs typeface="Times New Roman" pitchFamily="18" charset="0"/>
              </a:rPr>
              <a:t>NGÀI</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Lm</a:t>
            </a:r>
            <a:r>
              <a:rPr lang="vi-VN" sz="3600" b="1">
                <a:solidFill>
                  <a:schemeClr val="bg1"/>
                </a:solidFill>
                <a:latin typeface="Times New Roman" pitchFamily="18" charset="0"/>
                <a:cs typeface="Times New Roman" pitchFamily="18" charset="0"/>
              </a:rPr>
              <a:t>. Nguyễn Duy</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b="1">
                <a:solidFill>
                  <a:schemeClr val="bg1"/>
                </a:solidFill>
                <a:latin typeface="Times New Roman" pitchFamily="18" charset="0"/>
                <a:cs typeface="Times New Roman" pitchFamily="18" charset="0"/>
              </a:rPr>
              <a:t>1. Này linh hồn con, nguyện hướng về Chúa tâm tư khấn xin từ đây, Chúa đừng để con xót xa bao giờ. Vì ai cậy Chúa và tin ở Chúa, tâm tư chứa chan niềm vui, chẳng khi nào ngơi tiếng ca tuyệt vời.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Chúa ơi bao tháng năm rồi con vẫn u hoài ngước trông về Chúa. Chúa ơi con hướng lên Ngài chan chứa hy vọng vững tin muôn đời.</a:t>
            </a:r>
            <a:endParaRPr lang="vi-VN"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2. Đời con tội lỗi, tuổi xuân lầm lỡ, xin thương thứ tha Ngài ơi đoái trông hồn con tháng năm dại khờ. Đường ngay nẻo chính, Ngài đã dạy con đi theo bước chân tình yêu ngước trông trời cao chứa chan ngọt ngào.</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800" b="1">
                <a:solidFill>
                  <a:schemeClr val="bg1"/>
                </a:solidFill>
                <a:latin typeface="Times New Roman" pitchFamily="18" charset="0"/>
                <a:cs typeface="Times New Roman" pitchFamily="18" charset="0"/>
              </a:rPr>
              <a:t>3. Ngày đêm tìm Chúa, dù chưa được thấy, nhưng con vẫn luôn cậy trông thấy tim nhẹ vương biết bao yêu thương. Đời đi tìm Chúa, lòng như bừng nở trăm hoa ngát hương trời mơ, thấy như lòng con mến thương nhiều hơn.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4. Nhờ ân tình Chúa mà con được sống. Tim con hiến dâng từ đây vững tâm ngày mai bước trên đường dài. Lời Chúa gọi con, Lời trao hồng ân tin yêu đến trong trần gian, đến nay đời con sống trong bình an.</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3699</TotalTime>
  <Words>247</Words>
  <Application>Microsoft Office PowerPoint</Application>
  <PresentationFormat>On-screen Show (16:9)</PresentationFormat>
  <Paragraphs>10</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DÙ CON CHƯA THẤY NGÀI  Lm. Nguyễn Duy</vt:lpstr>
      <vt:lpstr>1. Này linh hồn con, nguyện hướng về Chúa tâm tư khấn xin từ đây, Chúa đừng để con xót xa bao giờ. Vì ai cậy Chúa và tin ở Chúa, tâm tư chứa chan niềm vui, chẳng khi nào ngơi tiếng ca tuyệt vời.</vt:lpstr>
      <vt:lpstr>ĐK. Chúa ơi bao tháng năm rồi con vẫn u hoài ngước trông về Chúa. Chúa ơi con hướng lên Ngài chan chứa hy vọng vững tin muôn đời.</vt:lpstr>
      <vt:lpstr>2. Đời con tội lỗi, tuổi xuân lầm lỡ, xin thương thứ tha Ngài ơi đoái trông hồn con tháng năm dại khờ. Đường ngay nẻo chính, Ngài đã dạy con đi theo bước chân tình yêu ngước trông trời cao chứa chan ngọt ngào.</vt:lpstr>
      <vt:lpstr>3. Ngày đêm tìm Chúa, dù chưa được thấy, nhưng con vẫn luôn cậy trông thấy tim nhẹ vương biết bao yêu thương. Đời đi tìm Chúa, lòng như bừng nở trăm hoa ngát hương trời mơ, thấy như lòng con mến thương nhiều hơn.</vt:lpstr>
      <vt:lpstr>4. Nhờ ân tình Chúa mà con được sống. Tim con hiến dâng từ đây vững tâm ngày mai bước trên đường dài. Lời Chúa gọi con, Lời trao hồng ân tin yêu đến trong trần gian, đến nay đời con sống trong bình an.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1341</cp:revision>
  <dcterms:created xsi:type="dcterms:W3CDTF">2021-12-01T03:00:51Z</dcterms:created>
  <dcterms:modified xsi:type="dcterms:W3CDTF">2021-12-27T22:36:35Z</dcterms:modified>
</cp:coreProperties>
</file>