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4"/>
  </p:notesMasterIdLst>
  <p:sldIdLst>
    <p:sldId id="8558" r:id="rId7"/>
    <p:sldId id="8712" r:id="rId8"/>
    <p:sldId id="8735" r:id="rId9"/>
    <p:sldId id="8716" r:id="rId10"/>
    <p:sldId id="8717" r:id="rId11"/>
    <p:sldId id="8734" r:id="rId12"/>
    <p:sldId id="8736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763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7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22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3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2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5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2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2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48119" y="1581150"/>
            <a:ext cx="527788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Dâng Hết Tâm Hồn</a:t>
            </a:r>
            <a:endParaRPr lang="en-US" sz="3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vi-VN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48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Lạy Thiên Chúa Cha nhân lành, nguyện dâng Cha hồn xác, tình yêu Chúa từ nhân con nguyện ghi nhớ đến muôn muôn đời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7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bánh với rượu này, là công lao cực khó, ngàn ân phúc trường sinh xuống lòng con tháng năm không phai mờ.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5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609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trọn tâm tư ước mong, xin dâng lòng yêu mến chân thành, xin dâng mọi buồn vui lắng lo. Yêu Cha nguyện dâng hết tâm hồn.</a:t>
            </a:r>
            <a:endParaRPr lang="en-US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7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9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vi-VN" sz="49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49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49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Rượu với bánh trên bàn thờ, nguyện dâng Cha cực thánh, làm của lễ tình yêu chứng lòng con mến yêu Cha muôn vàn. </a:t>
            </a:r>
            <a:endParaRPr lang="en-US" sz="4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4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49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xin biến nên Máu Thịt của Ngôi Hai cực thánh. Nguyện dâng trót tình con như trầm hương trước nhan Cha chan hòa</a:t>
            </a:r>
            <a:r>
              <a:rPr lang="en-US" sz="49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4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609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trọn tâm tư ước mong, xin dâng lòng yêu mến chân thành, xin dâng mọi buồn vui lắng lo. Yêu Cha nguyện dâng hết tâm hồn.</a:t>
            </a:r>
            <a:endParaRPr lang="en-US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7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38925756</TotalTime>
  <Words>189</Words>
  <Application>Microsoft Office PowerPoint</Application>
  <PresentationFormat>On-screen Show (16:9)</PresentationFormat>
  <Paragraphs>11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1854</cp:revision>
  <dcterms:created xsi:type="dcterms:W3CDTF">2013-07-30T12:23:13Z</dcterms:created>
  <dcterms:modified xsi:type="dcterms:W3CDTF">2021-12-16T11:52:15Z</dcterms:modified>
</cp:coreProperties>
</file>