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4.xml" ContentType="application/vnd.openxmlformats-officedocument.theme+xml"/>
  <Override PartName="/ppt/theme/themeOverride4.xml" ContentType="application/vnd.openxmlformats-officedocument.themeOverrid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  <p:sldMasterId id="2147483708" r:id="rId3"/>
    <p:sldMasterId id="2147483720" r:id="rId4"/>
    <p:sldMasterId id="2147483833" r:id="rId5"/>
    <p:sldMasterId id="2147483894" r:id="rId6"/>
  </p:sldMasterIdLst>
  <p:notesMasterIdLst>
    <p:notesMasterId r:id="rId14"/>
  </p:notesMasterIdLst>
  <p:sldIdLst>
    <p:sldId id="8558" r:id="rId7"/>
    <p:sldId id="8712" r:id="rId8"/>
    <p:sldId id="8735" r:id="rId9"/>
    <p:sldId id="8716" r:id="rId10"/>
    <p:sldId id="8717" r:id="rId11"/>
    <p:sldId id="8734" r:id="rId12"/>
    <p:sldId id="8736" r:id="rId13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FFFF00"/>
    <a:srgbClr val="006600"/>
    <a:srgbClr val="FF66CC"/>
    <a:srgbClr val="CC99FF"/>
    <a:srgbClr val="CCECFF"/>
    <a:srgbClr val="CCFFF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3763" autoAdjust="0"/>
  </p:normalViewPr>
  <p:slideViewPr>
    <p:cSldViewPr>
      <p:cViewPr>
        <p:scale>
          <a:sx n="132" d="100"/>
          <a:sy n="132" d="100"/>
        </p:scale>
        <p:origin x="-1014" y="-65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4753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845F6DF-176D-44E4-8805-E38E7059AB7E}" type="datetimeFigureOut">
              <a:rPr lang="en-US"/>
              <a:pPr>
                <a:defRPr/>
              </a:pPr>
              <a:t>12/16/2021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948C3CB-3830-4556-BDE8-77C661528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9157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2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922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3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9228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5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322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48C3CB-3830-4556-BDE8-77C661528884}" type="slidenum">
              <a:rPr lang="en-US" smtClean="0">
                <a:solidFill>
                  <a:srgbClr val="44546A"/>
                </a:solidFill>
              </a:rPr>
              <a:pPr>
                <a:defRPr/>
              </a:pPr>
              <a:t>6</a:t>
            </a:fld>
            <a:endParaRPr lang="en-US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322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401242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3640059"/>
            <a:ext cx="8458200" cy="916781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2914650"/>
            <a:ext cx="8458200" cy="6858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1" y="4855369"/>
            <a:ext cx="758825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B1E96-DE9C-45D7-8CA5-EACB389EE0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78572"/>
      </p:ext>
    </p:extLst>
  </p:cSld>
  <p:clrMapOvr>
    <a:masterClrMapping/>
  </p:clrMapOvr>
  <p:transition advClick="0" advTm="3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411957"/>
            <a:ext cx="18288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957"/>
            <a:ext cx="62484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745CD-422A-4F68-8489-FE23FBA72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358596"/>
      </p:ext>
    </p:extLst>
  </p:cSld>
  <p:clrMapOvr>
    <a:masterClrMapping/>
  </p:clrMapOvr>
  <p:transition advClick="0" advTm="3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3AA19-C3AE-452A-82BE-7D0EB1A0A6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9371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6AB36-1A4B-4E2F-9C28-72BB0DE187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6886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CC5B1-DCDF-49A8-8570-14E8F5EEC3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931207"/>
      </p:ext>
    </p:extLst>
  </p:cSld>
  <p:clrMapOvr>
    <a:masterClrMapping/>
  </p:clrMapOvr>
  <p:transition advClick="0" advTm="3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7DD4F-82A5-4C3B-941E-62873B7178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98535"/>
      </p:ext>
    </p:extLst>
  </p:cSld>
  <p:clrMapOvr>
    <a:masterClrMapping/>
  </p:clrMapOvr>
  <p:transition advClick="0" advTm="3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E2763-D6B5-4A22-A433-78F232A4A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907988"/>
      </p:ext>
    </p:extLst>
  </p:cSld>
  <p:clrMapOvr>
    <a:masterClrMapping/>
  </p:clrMapOvr>
  <p:transition advClick="0" advTm="3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DEDE9-E1FF-4533-B4ED-44C26BFE5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329194"/>
      </p:ext>
    </p:extLst>
  </p:cSld>
  <p:clrMapOvr>
    <a:masterClrMapping/>
  </p:clrMapOvr>
  <p:transition advClick="0" advTm="3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B598B-6828-40A0-B42B-1DC3060CC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527829"/>
      </p:ext>
    </p:extLst>
  </p:cSld>
  <p:clrMapOvr>
    <a:masterClrMapping/>
  </p:clrMapOvr>
  <p:transition advClick="0" advTm="3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831056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6" y="4019551"/>
            <a:ext cx="155575" cy="116681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B81DF-FF32-44C9-B173-CF9B90E18E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982458"/>
      </p:ext>
    </p:extLst>
  </p:cSld>
  <p:clrMapOvr>
    <a:masterClrMapping/>
  </p:clrMapOvr>
  <p:transition advClick="0" advTm="3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14B10-9902-42A5-89D9-4BE923497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02104"/>
      </p:ext>
    </p:extLst>
  </p:cSld>
  <p:clrMapOvr>
    <a:masterClrMapping/>
  </p:clrMapOvr>
  <p:transition advClick="0" advTm="3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258367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257300"/>
            <a:ext cx="8458200" cy="9144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210314"/>
            <a:ext cx="8686800" cy="888619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817D3-75F4-4915-A26E-AD91366160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3837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1C459-3387-4F08-98C1-50CF2FD17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873844"/>
      </p:ext>
    </p:extLst>
  </p:cSld>
  <p:clrMapOvr>
    <a:masterClrMapping/>
  </p:clrMapOvr>
  <p:transition advClick="0" advTm="3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2503170"/>
            <a:ext cx="6480048" cy="172593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158609"/>
            <a:ext cx="6480048" cy="131445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F40E9-2769-4211-A4EA-451CEE434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0198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87878"/>
            <a:ext cx="6629400" cy="1369772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864350"/>
            <a:ext cx="6629400" cy="800016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48695-B5DC-459E-B5FE-6041026FC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5256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C01C6-272B-4F13-87E2-699A169936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924578"/>
      </p:ext>
    </p:extLst>
  </p:cSld>
  <p:clrMapOvr>
    <a:masterClrMapping/>
  </p:clrMapOvr>
  <p:transition advClick="0" advTm="3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114800"/>
            <a:ext cx="4040188" cy="62865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4114800"/>
            <a:ext cx="4041775" cy="62865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137685"/>
            <a:ext cx="4040188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137685"/>
            <a:ext cx="4041775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5C5CC-CF02-4134-B121-DD8B1717E3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510400"/>
      </p:ext>
    </p:extLst>
  </p:cSld>
  <p:clrMapOvr>
    <a:masterClrMapping/>
  </p:clrMapOvr>
  <p:transition advClick="0" advTm="3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"/>
            <a:ext cx="7470648" cy="85725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55036-1CD5-458F-89CC-78993760F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74074"/>
      </p:ext>
    </p:extLst>
  </p:cSld>
  <p:clrMapOvr>
    <a:masterClrMapping/>
  </p:clrMapOvr>
  <p:transition advClick="0" advTm="3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4DA42-F8B5-4A0A-A7D0-5D0AEEA6F5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431751"/>
      </p:ext>
    </p:extLst>
  </p:cSld>
  <p:clrMapOvr>
    <a:masterClrMapping/>
  </p:clrMapOvr>
  <p:transition advClick="0" advTm="3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9146"/>
            <a:ext cx="3200400" cy="547688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60818"/>
            <a:ext cx="2743200" cy="6858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485900"/>
            <a:ext cx="7086600" cy="2857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4816079"/>
            <a:ext cx="7620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2F240-1C78-4B20-A647-44597A5E2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281126"/>
      </p:ext>
    </p:extLst>
  </p:cSld>
  <p:clrMapOvr>
    <a:masterClrMapping/>
  </p:clrMapOvr>
  <p:transition advClick="0" advTm="3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279282"/>
            <a:ext cx="3053868" cy="940356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764930"/>
            <a:ext cx="4114800" cy="30861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249074"/>
            <a:ext cx="3053866" cy="199761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BDC50-97A4-4C86-99E5-659BA92118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06950"/>
      </p:ext>
    </p:extLst>
  </p:cSld>
  <p:clrMapOvr>
    <a:masterClrMapping/>
  </p:clrMapOvr>
  <p:transition advClick="0" advTm="3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CF7B1-6E53-4FF1-B08A-12D01B436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520183"/>
      </p:ext>
    </p:extLst>
  </p:cSld>
  <p:clrMapOvr>
    <a:masterClrMapping/>
  </p:clrMapOvr>
  <p:transition advClick="0" advTm="3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200150"/>
            <a:ext cx="41910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3434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5B6C7-AB2B-4E5A-8B96-B6FB8E95FA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157749"/>
      </p:ext>
    </p:extLst>
  </p:cSld>
  <p:clrMapOvr>
    <a:masterClrMapping/>
  </p:clrMapOvr>
  <p:transition advClick="0" advTm="3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99141-4CB1-4FDB-9192-2D09E6ADBA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481739"/>
      </p:ext>
    </p:extLst>
  </p:cSld>
  <p:clrMapOvr>
    <a:masterClrMapping/>
  </p:clrMapOvr>
  <p:transition advClick="0" advTm="3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-22622"/>
            <a:ext cx="9067800" cy="5167313"/>
            <a:chOff x="0" y="-30477"/>
            <a:chExt cx="9067800" cy="6889273"/>
          </a:xfrm>
        </p:grpSpPr>
        <p:cxnSp>
          <p:nvCxnSpPr>
            <p:cNvPr id="5" name="Straight Connector 4"/>
            <p:cNvCxnSpPr/>
            <p:nvPr/>
          </p:nvCxnSpPr>
          <p:spPr>
            <a:xfrm rot="16200000" flipH="1">
              <a:off x="-1447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 flipH="1">
              <a:off x="-16380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14856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-32382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33144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H="1">
              <a:off x="-1371362" y="2971246"/>
              <a:ext cx="6857524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-2819162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-2704862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2133362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31239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-1828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28191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2438162" y="3123646"/>
              <a:ext cx="6857524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-1731724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-1141968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-9141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1855549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 flipH="1">
              <a:off x="-26429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 flipH="1">
              <a:off x="-1953974" y="3325258"/>
              <a:ext cx="6857524" cy="206375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 flipH="1">
              <a:off x="-23619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21333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106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876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1028938" y="3237946"/>
              <a:ext cx="6857524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-7236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-7998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-152161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-304562" y="3199846"/>
              <a:ext cx="6857524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-190262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381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-6093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6200000" flipH="1">
              <a:off x="6860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-3045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-1028462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782876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13726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600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659051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H="1">
              <a:off x="-1283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6200000" flipH="1">
              <a:off x="560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6200000" flipH="1">
              <a:off x="152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381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27434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20957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27053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1829038" y="3276046"/>
              <a:ext cx="6857524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10670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6200000" flipH="1">
              <a:off x="2362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2646601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30490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2895838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2389426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H="1">
              <a:off x="22370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6200000" flipH="1">
              <a:off x="17528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6200000" flipH="1">
              <a:off x="19814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3467338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3467338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4038839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H="1">
              <a:off x="3886438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4000738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6200000" flipH="1">
              <a:off x="4572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37340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3619738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42150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6200000" flipH="1">
              <a:off x="4343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4572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258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067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5219938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487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5528707" y="3318116"/>
              <a:ext cx="6887685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4850051" y="3226833"/>
              <a:ext cx="6857524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5562839" y="3428446"/>
              <a:ext cx="6857524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2552938" y="3390346"/>
              <a:ext cx="6857524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3048238" y="3352246"/>
              <a:ext cx="6857524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3238738" y="3237946"/>
              <a:ext cx="6857524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2133838" y="3276046"/>
              <a:ext cx="6857524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31482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37721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4229338" y="2933146"/>
              <a:ext cx="6857524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1371044" y="3200640"/>
              <a:ext cx="6859112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0" y="1428750"/>
            <a:ext cx="4953000" cy="234315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grpSp>
        <p:nvGrpSpPr>
          <p:cNvPr id="89" name="Group 92"/>
          <p:cNvGrpSpPr>
            <a:grpSpLocks/>
          </p:cNvGrpSpPr>
          <p:nvPr/>
        </p:nvGrpSpPr>
        <p:grpSpPr bwMode="auto">
          <a:xfrm>
            <a:off x="0" y="1543050"/>
            <a:ext cx="4802188" cy="2115741"/>
            <a:chOff x="0" y="2057400"/>
            <a:chExt cx="4801394" cy="2820988"/>
          </a:xfrm>
        </p:grpSpPr>
        <p:cxnSp>
          <p:nvCxnSpPr>
            <p:cNvPr id="90" name="Straight Connector 89"/>
            <p:cNvCxnSpPr/>
            <p:nvPr/>
          </p:nvCxnSpPr>
          <p:spPr>
            <a:xfrm>
              <a:off x="0" y="20574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0" y="48768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>
              <a:off x="3391694" y="3467100"/>
              <a:ext cx="2817812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97819"/>
            <a:ext cx="4419600" cy="1200245"/>
          </a:xfrm>
        </p:spPr>
        <p:txBody>
          <a:bodyPr/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800350"/>
            <a:ext cx="4419600" cy="8001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FA6FB-5A09-420A-9122-A00FED662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771230"/>
      </p:ext>
    </p:extLst>
  </p:cSld>
  <p:clrMapOvr>
    <a:masterClrMapping/>
  </p:clrMapOvr>
  <p:transition advClick="0" advTm="3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0" y="-22623"/>
            <a:ext cx="9067800" cy="3634979"/>
            <a:chOff x="1" y="-30477"/>
            <a:chExt cx="9067799" cy="4526277"/>
          </a:xfrm>
        </p:grpSpPr>
        <p:cxnSp>
          <p:nvCxnSpPr>
            <p:cNvPr id="5" name="Straight Connector 4"/>
            <p:cNvCxnSpPr/>
            <p:nvPr/>
          </p:nvCxnSpPr>
          <p:spPr>
            <a:xfrm rot="16200000" flipH="1">
              <a:off x="-2715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 flipH="1">
              <a:off x="-4620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3096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-206226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213846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H="1">
              <a:off x="-195360" y="1785840"/>
              <a:ext cx="450552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-1643160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-152886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95736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94796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-652560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16431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790370" y="2019629"/>
              <a:ext cx="4495143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-55572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34034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2618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67954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 flipH="1">
              <a:off x="-1466947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 flipH="1">
              <a:off x="-777972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 flipH="1">
              <a:off x="-11859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9573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224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2052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2204939" y="2052540"/>
              <a:ext cx="450552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45234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37614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1024634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871440" y="2014440"/>
              <a:ext cx="450552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98574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155724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5666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6200000" flipH="1">
              <a:off x="18620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8714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147540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1958878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25486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2776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835053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H="1">
              <a:off x="1047653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6200000" flipH="1">
              <a:off x="1736628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6200000" flipH="1">
              <a:off x="13286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5572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39194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32717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38813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3005039" y="2090640"/>
              <a:ext cx="4505521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22430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6200000" flipH="1">
              <a:off x="3538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82260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42250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4071839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56542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H="1">
              <a:off x="34130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6200000" flipH="1">
              <a:off x="29288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6200000" flipH="1">
              <a:off x="3081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4643339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4643339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5215633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H="1">
              <a:off x="5062439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5176739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6200000" flipH="1">
              <a:off x="57482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49100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4795739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3910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6200000" flipH="1">
              <a:off x="55196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748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6434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6243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63959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05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6709412" y="2137412"/>
              <a:ext cx="4526277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026052" y="2041427"/>
              <a:ext cx="4505521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38840" y="2241452"/>
              <a:ext cx="4505521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3728939" y="2204940"/>
              <a:ext cx="450552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4224239" y="2166840"/>
              <a:ext cx="450552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4414739" y="2052540"/>
              <a:ext cx="450552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309839" y="2090640"/>
              <a:ext cx="450552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3242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49481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5405339" y="1747740"/>
              <a:ext cx="450552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25478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0" y="3233738"/>
            <a:ext cx="9144000" cy="142875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89" name="Straight Connector 88"/>
          <p:cNvCxnSpPr/>
          <p:nvPr/>
        </p:nvCxnSpPr>
        <p:spPr>
          <a:xfrm>
            <a:off x="0" y="3290888"/>
            <a:ext cx="9144000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0" y="4604148"/>
            <a:ext cx="9144000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216023"/>
            <a:ext cx="8305800" cy="310987"/>
          </a:xfrm>
        </p:spPr>
        <p:txBody>
          <a:bodyPr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3347676"/>
            <a:ext cx="83058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1AF84-FBCA-4A3E-B5D9-7961601EA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4970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3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EF1A-7FE7-41D2-A781-454C4686F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33841"/>
      </p:ext>
    </p:extLst>
  </p:cSld>
  <p:clrMapOvr>
    <a:masterClrMapping/>
  </p:clrMapOvr>
  <p:transition advClick="0" advTm="3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3601E-B46D-46E7-A1E8-86EA02F31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54529"/>
      </p:ext>
    </p:extLst>
  </p:cSld>
  <p:clrMapOvr>
    <a:masterClrMapping/>
  </p:clrMapOvr>
  <p:transition advClick="0" advTm="3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156E9-AAC2-4214-9826-AB0C777C4B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155747"/>
      </p:ext>
    </p:extLst>
  </p:cSld>
  <p:clrMapOvr>
    <a:masterClrMapping/>
  </p:clrMapOvr>
  <p:transition advClick="0" advTm="3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9209E-2DC0-474C-BAEA-D2722628E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957163"/>
      </p:ext>
    </p:extLst>
  </p:cSld>
  <p:clrMapOvr>
    <a:masterClrMapping/>
  </p:clrMapOvr>
  <p:transition advClick="0" advTm="3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72766"/>
            <a:ext cx="2762250" cy="248483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505149" y="2416374"/>
            <a:ext cx="226337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" y="1284685"/>
            <a:ext cx="2651125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" y="3550444"/>
            <a:ext cx="2651125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04788"/>
            <a:ext cx="548640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426464"/>
            <a:ext cx="2377440" cy="1028700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2455164"/>
            <a:ext cx="2377440" cy="10287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427C0-C320-4605-A21F-6456727A4F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013362"/>
      </p:ext>
    </p:extLst>
  </p:cSld>
  <p:clrMapOvr>
    <a:masterClrMapping/>
  </p:clrMapOvr>
  <p:transition advClick="0" advTm="3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72766"/>
            <a:ext cx="2762250" cy="248483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505149" y="2416374"/>
            <a:ext cx="226337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" y="1284685"/>
            <a:ext cx="2651125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" y="3550444"/>
            <a:ext cx="2651125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285750"/>
            <a:ext cx="5562600" cy="42291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428750"/>
            <a:ext cx="2377440" cy="1028700"/>
          </a:xfrm>
        </p:spPr>
        <p:txBody>
          <a:bodyPr/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2457450"/>
            <a:ext cx="2377440" cy="10287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74D00-D065-45C5-8AA1-291744212A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484328"/>
      </p:ext>
    </p:extLst>
  </p:cSld>
  <p:clrMapOvr>
    <a:masterClrMapping/>
  </p:clrMapOvr>
  <p:transition advClick="0" advTm="3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7C9E8-D485-4F49-9310-5347B17FBC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966191"/>
      </p:ext>
    </p:extLst>
  </p:cSld>
  <p:clrMapOvr>
    <a:masterClrMapping/>
  </p:clrMapOvr>
  <p:transition advClick="0" advTm="3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451485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4057650"/>
            <a:ext cx="8610600" cy="6619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500062"/>
            <a:ext cx="4290556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6" y="500062"/>
            <a:ext cx="4292241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987028"/>
            <a:ext cx="429055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987028"/>
            <a:ext cx="428853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4857750"/>
            <a:ext cx="7620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6FFC5-2E7D-47E9-98B5-1B0C26CFD0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833608"/>
      </p:ext>
    </p:extLst>
  </p:cSld>
  <p:clrMapOvr>
    <a:masterClrMapping/>
  </p:clrMapOvr>
  <p:transition advClick="0" advTm="3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A4971-2119-4045-84C1-22CD8FA6C1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813635"/>
      </p:ext>
    </p:extLst>
  </p:cSld>
  <p:clrMapOvr>
    <a:masterClrMapping/>
  </p:clrMapOvr>
  <p:transition advClick="0" advTm="3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D215B-83F6-470F-978F-3FBD5E775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646112"/>
      </p:ext>
    </p:extLst>
  </p:cSld>
  <p:clrMapOvr>
    <a:masterClrMapping/>
  </p:clrMapOvr>
  <p:transition advClick="0" advTm="3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CF404-2638-4C38-8582-032E53A56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83996"/>
      </p:ext>
    </p:extLst>
  </p:cSld>
  <p:clrMapOvr>
    <a:masterClrMapping/>
  </p:clrMapOvr>
  <p:transition advClick="0" advTm="3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4CC14-1263-47E0-AE22-F8670A184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248487"/>
      </p:ext>
    </p:extLst>
  </p:cSld>
  <p:clrMapOvr>
    <a:masterClrMapping/>
  </p:clrMapOvr>
  <p:transition advClick="0" advTm="3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38C4C-7C9E-494A-88AB-CB489F58A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713797"/>
      </p:ext>
    </p:extLst>
  </p:cSld>
  <p:clrMapOvr>
    <a:masterClrMapping/>
  </p:clrMapOvr>
  <p:transition advClick="0" advTm="3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F15D7-D547-48CE-ACAC-1E8F40607E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37456"/>
      </p:ext>
    </p:extLst>
  </p:cSld>
  <p:clrMapOvr>
    <a:masterClrMapping/>
  </p:clrMapOvr>
  <p:transition advClick="0" advTm="3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E0103-8BB0-48BD-BA1C-2FD585A08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248190"/>
      </p:ext>
    </p:extLst>
  </p:cSld>
  <p:clrMapOvr>
    <a:masterClrMapping/>
  </p:clrMapOvr>
  <p:transition advClick="0" advTm="3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2BF81-7DF2-4D0B-AF84-F7D0635D75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46619"/>
      </p:ext>
    </p:extLst>
  </p:cSld>
  <p:clrMapOvr>
    <a:masterClrMapping/>
  </p:clrMapOvr>
  <p:transition advClick="0" advTm="3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2A6B4F-9306-4DF8-9812-C50FA0665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393398"/>
      </p:ext>
    </p:extLst>
  </p:cSld>
  <p:clrMapOvr>
    <a:masterClrMapping/>
  </p:clrMapOvr>
  <p:transition advClick="0" advTm="3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6AECE-F762-405E-A9F9-80749D3B17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59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2C182-9B84-485A-A0DA-4D2CA1BA2D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56635"/>
      </p:ext>
    </p:extLst>
  </p:cSld>
  <p:clrMapOvr>
    <a:masterClrMapping/>
  </p:clrMapOvr>
  <p:transition advClick="0" advTm="3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6BCFC-0261-44C7-B52D-A98F9B981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13429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82164-64AF-4813-9BBB-7A12F931F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43642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09D22-BAB0-4F79-B0C6-3A5AD06398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2451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6C1C5-E091-4325-A7FB-826ADBD54A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55960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115E5-8745-4216-9AE1-5F2F4097C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0836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ACC6D-1749-434E-8C30-49D0F452E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33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E4DD1-8957-4C47-96D5-397B65262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362695"/>
      </p:ext>
    </p:extLst>
  </p:cSld>
  <p:clrMapOvr>
    <a:masterClrMapping/>
  </p:clrMapOvr>
  <p:transition advClick="0" advTm="3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4386838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4114800"/>
            <a:ext cx="8458200" cy="390525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1" y="457200"/>
            <a:ext cx="3008313" cy="360045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457200"/>
            <a:ext cx="5340350" cy="36004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22FE8-919D-4210-8349-004CE500D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8836"/>
      </p:ext>
    </p:extLst>
  </p:cSld>
  <p:clrMapOvr>
    <a:masterClrMapping/>
  </p:clrMapOvr>
  <p:transition advClick="0" advTm="3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462476"/>
            <a:ext cx="5029200" cy="27432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3745320"/>
            <a:ext cx="5867400" cy="391716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4149913"/>
            <a:ext cx="5867400" cy="576263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23A2C-4489-410B-8E96-60BC557227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46593"/>
      </p:ext>
    </p:extLst>
  </p:cSld>
  <p:clrMapOvr>
    <a:masterClrMapping/>
  </p:clrMapOvr>
  <p:transition advClick="0" advTm="3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1A706-0217-4EA8-89EA-7E448F3155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38438"/>
      </p:ext>
    </p:extLst>
  </p:cSld>
  <p:clrMapOvr>
    <a:masterClrMapping/>
  </p:clrMapOvr>
  <p:transition advClick="0" advTm="3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5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5" Type="http://schemas.openxmlformats.org/officeDocument/2006/relationships/slideLayout" Target="../slideLayouts/slideLayout44.xml"/><Relationship Id="rId10" Type="http://schemas.openxmlformats.org/officeDocument/2006/relationships/theme" Target="../theme/theme5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5" Type="http://schemas.openxmlformats.org/officeDocument/2006/relationships/slideLayout" Target="../slideLayouts/slideLayout53.xml"/><Relationship Id="rId4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165622"/>
            <a:ext cx="86868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57150"/>
            <a:ext cx="2514600" cy="216694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57150"/>
            <a:ext cx="3352800" cy="216694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4857751"/>
            <a:ext cx="762000" cy="18335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3C8EA5F6-CC81-4EFB-BA8A-82E3AC88D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79349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2" r:id="rId1"/>
    <p:sldLayoutId id="2147484373" r:id="rId2"/>
    <p:sldLayoutId id="2147484374" r:id="rId3"/>
    <p:sldLayoutId id="2147484375" r:id="rId4"/>
    <p:sldLayoutId id="2147484376" r:id="rId5"/>
    <p:sldLayoutId id="2147484377" r:id="rId6"/>
    <p:sldLayoutId id="2147484378" r:id="rId7"/>
    <p:sldLayoutId id="2147484379" r:id="rId8"/>
    <p:sldLayoutId id="2147484380" r:id="rId9"/>
    <p:sldLayoutId id="214748438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953"/>
            <a:ext cx="9163050" cy="7810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953"/>
            <a:ext cx="4762500" cy="4786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052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528638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51373"/>
            <a:ext cx="8229600" cy="3292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Constantia" panose="02030602050306030303" pitchFamily="18" charset="0"/>
              </a:defRPr>
            </a:lvl1pPr>
          </a:lstStyle>
          <a:p>
            <a:pPr>
              <a:defRPr/>
            </a:pPr>
            <a:fld id="{38E0BF58-F49C-4683-9AE4-CA1F99F6C3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57" name="Group 1"/>
          <p:cNvGrpSpPr>
            <a:grpSpLocks/>
          </p:cNvGrpSpPr>
          <p:nvPr/>
        </p:nvGrpSpPr>
        <p:grpSpPr bwMode="auto">
          <a:xfrm>
            <a:off x="-19050" y="152400"/>
            <a:ext cx="9180513" cy="485775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2" r:id="rId1"/>
    <p:sldLayoutId id="2147484383" r:id="rId2"/>
    <p:sldLayoutId id="2147484384" r:id="rId3"/>
    <p:sldLayoutId id="2147484385" r:id="rId4"/>
    <p:sldLayoutId id="2147484386" r:id="rId5"/>
    <p:sldLayoutId id="2147484387" r:id="rId6"/>
    <p:sldLayoutId id="2147484388" r:id="rId7"/>
    <p:sldLayoutId id="2147484389" r:id="rId8"/>
    <p:sldLayoutId id="2147484390" r:id="rId9"/>
    <p:sldLayoutId id="214748439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3076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7467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7467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816079"/>
            <a:ext cx="2133600" cy="273844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lnSpc>
                <a:spcPct val="100000"/>
              </a:lnSpc>
              <a:defRPr kumimoji="0" sz="10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4816079"/>
            <a:ext cx="2895600" cy="273844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lnSpc>
                <a:spcPct val="100000"/>
              </a:lnSpc>
              <a:defRPr kumimoji="0" sz="10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4816079"/>
            <a:ext cx="762000" cy="273844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0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CB60421-1A94-454A-889D-3B0696E37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  <p:sldLayoutId id="2147484399" r:id="rId8"/>
    <p:sldLayoutId id="2147484400" r:id="rId9"/>
    <p:sldLayoutId id="214748440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anose="020B0604020202020204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226" y="102394"/>
            <a:ext cx="8869363" cy="4938713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10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3392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0514" y="4733925"/>
            <a:ext cx="34829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33925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Tw Cen MT" panose="020B0602020104020603" pitchFamily="34" charset="0"/>
              </a:defRPr>
            </a:lvl1pPr>
          </a:lstStyle>
          <a:p>
            <a:pPr>
              <a:defRPr/>
            </a:pPr>
            <a:fld id="{3D36E253-DB18-4687-9111-9F3D99CF19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02" r:id="rId1"/>
    <p:sldLayoutId id="2147484403" r:id="rId2"/>
    <p:sldLayoutId id="2147484404" r:id="rId3"/>
    <p:sldLayoutId id="2147484405" r:id="rId4"/>
    <p:sldLayoutId id="2147484406" r:id="rId5"/>
    <p:sldLayoutId id="2147484407" r:id="rId6"/>
    <p:sldLayoutId id="2147484408" r:id="rId7"/>
    <p:sldLayoutId id="2147484409" r:id="rId8"/>
    <p:sldLayoutId id="2147484410" r:id="rId9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 kern="1200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rgbClr val="FEFEF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7450" indent="-228600" algn="l" rtl="0" eaLnBrk="0" fontAlgn="base" hangingPunct="0">
        <a:spcBef>
          <a:spcPct val="20000"/>
        </a:spcBef>
        <a:spcAft>
          <a:spcPct val="0"/>
        </a:spcAft>
        <a:buClr>
          <a:srgbClr val="99987F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rgbClr val="90AC97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4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1503B46-9EA8-412E-9E11-21D1A76D4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6" r:id="rId1"/>
    <p:sldLayoutId id="2147484357" r:id="rId2"/>
    <p:sldLayoutId id="2147484358" r:id="rId3"/>
    <p:sldLayoutId id="2147484359" r:id="rId4"/>
    <p:sldLayoutId id="2147484360" r:id="rId5"/>
    <p:sldLayoutId id="2147484361" r:id="rId6"/>
    <p:sldLayoutId id="2147484362" r:id="rId7"/>
    <p:sldLayoutId id="2147484363" r:id="rId8"/>
    <p:sldLayoutId id="2147484364" r:id="rId9"/>
  </p:sldLayoutIdLst>
  <p:transition advClick="0" advTm="3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anose="020B0604020202020204" pitchFamily="34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4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363BCF7-B196-4513-AC8D-3A0C7964A0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5" r:id="rId1"/>
    <p:sldLayoutId id="2147484366" r:id="rId2"/>
    <p:sldLayoutId id="2147484367" r:id="rId3"/>
    <p:sldLayoutId id="2147484368" r:id="rId4"/>
    <p:sldLayoutId id="2147484369" r:id="rId5"/>
    <p:sldLayoutId id="2147484370" r:id="rId6"/>
    <p:sldLayoutId id="2147484371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848119" y="1581150"/>
            <a:ext cx="5277881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Dâng Hết Tâm Hồn</a:t>
            </a:r>
            <a:endParaRPr lang="en-US" sz="3600" b="1" cap="none" spc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477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48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Tk</a:t>
            </a:r>
            <a:r>
              <a:rPr lang="vi-VN" sz="48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vi-VN" sz="4800" b="1" u="sng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Lạy Thiên Chúa Cha nhân lành, nguyện dâng Cha hồn xác, tình yêu Chúa từ nhân con nguyện ghi nhớ đến muôn muôn đời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377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Giờ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dâng bánh với rượu này, là công lao cực khó, ngàn ân phúc trường sinh xuống lòng con tháng năm không phai mờ.</a:t>
            </a:r>
            <a:endParaRPr lang="en-US" sz="4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95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609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48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Đk: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Xin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dâng trọn tâm tư ước mong, xin dâng lòng yêu mến chân thành, xin dâng mọi buồn vui lắng lo. Yêu Cha nguyện dâng hết tâm hồn.</a:t>
            </a:r>
            <a:endParaRPr lang="en-US" sz="4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476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49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Tk</a:t>
            </a:r>
            <a:r>
              <a:rPr lang="vi-VN" sz="49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4900" b="1" u="sng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sz="49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Rượu với bánh trên bàn thờ, nguyện dâng Cha cực thánh, làm của lễ tình yêu chứng lòng con mến yêu Cha muôn vàn. </a:t>
            </a:r>
            <a:endParaRPr lang="en-US" sz="49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242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vi-VN" sz="49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Nguyện xin biến nên Máu Thịt của Ngôi Hai cực thánh. Nguyện dâng trót tình con như trầm hương trước nhan Cha chan hòa</a:t>
            </a:r>
            <a:r>
              <a:rPr lang="en-US" sz="49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9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848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609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48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Đk: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Xin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dâng trọn tâm tư ước mong, xin dâng lòng yêu mến chân thành, xin dâng mọi buồn vui lắng lo. Yêu Cha nguyện dâng hết tâm hồn.</a:t>
            </a:r>
            <a:endParaRPr lang="en-US" sz="4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3472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4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6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Thatch">
    <a:dk1>
      <a:sysClr val="windowText" lastClr="000000"/>
    </a:dk1>
    <a:lt1>
      <a:sysClr val="window" lastClr="FFFFFF"/>
    </a:lt1>
    <a:dk2>
      <a:srgbClr val="1D3641"/>
    </a:dk2>
    <a:lt2>
      <a:srgbClr val="DFE6D0"/>
    </a:lt2>
    <a:accent1>
      <a:srgbClr val="759AA5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38925756</TotalTime>
  <Words>189</Words>
  <Application>Microsoft Office PowerPoint</Application>
  <PresentationFormat>On-screen Show (16:9)</PresentationFormat>
  <Paragraphs>11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Trek</vt:lpstr>
      <vt:lpstr>Flow</vt:lpstr>
      <vt:lpstr>Technic</vt:lpstr>
      <vt:lpstr>Thatch</vt:lpstr>
      <vt:lpstr>14_Default Design</vt:lpstr>
      <vt:lpstr>36_Default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TuanHoang</dc:creator>
  <cp:lastModifiedBy>Hung Nam</cp:lastModifiedBy>
  <cp:revision>1854</cp:revision>
  <dcterms:created xsi:type="dcterms:W3CDTF">2013-07-30T12:23:13Z</dcterms:created>
  <dcterms:modified xsi:type="dcterms:W3CDTF">2021-12-16T11:52:15Z</dcterms:modified>
</cp:coreProperties>
</file>