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NGƯỜI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Phanxicô</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Người bánh rượu í a thơm nồng. Hiệp dâng với bao tình yêu. Dâng lên những lời nguyện ước. Dâng lên những nỗi vui buồn. Dâng Người mơ ước thắm tươi, và nguyện dâng lên trót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Dâng lên Người lời nguyện ngát hương, dâng Người ngàn tiếng ca mừng. Lòng thành và bánh thơm rượu ngon, dâng lên Chúa thương nhận lời.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Người những ngày tháng trong cuộc đời. Đường đi khó nguy đầy vơi. Bao nhiêu bước đường lầm lỗi. Bao nhiêu yếu đuối trong đời. Tâm thành dâng Chúa, Chúa ơi! Nguyện đỡ nâng con với tình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Người tấm lòng xiết bao vô tình. Nguyện xin sáng soi huyền linh. Cho con những niềm tin kính, cho con vững mãi ân tình. Xin lòng bác ái thắm xinh, tìm tình yêu quên chính phận mình.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2420</TotalTime>
  <Words>179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NGƯỜI Phanxicô</vt:lpstr>
      <vt:lpstr>1. Dâng Người bánh rượu í a thơm nồng. Hiệp dâng với bao tình yêu. Dâng lên những lời nguyện ước. Dâng lên những nỗi vui buồn. Dâng Người mơ ước thắm tươi, và nguyện dâng lên trót cuộc đời.</vt:lpstr>
      <vt:lpstr>ĐK. Dâng lên Người lời nguyện ngát hương, dâng Người ngàn tiếng ca mừng. Lòng thành và bánh thơm rượu ngon, dâng lên Chúa thương nhận lời.</vt:lpstr>
      <vt:lpstr>2. Dâng Người những ngày tháng trong cuộc đời. Đường đi khó nguy đầy vơi. Bao nhiêu bước đường lầm lỗi. Bao nhiêu yếu đuối trong đời. Tâm thành dâng Chúa, Chúa ơi! Nguyện đỡ nâng con với tình Người.</vt:lpstr>
      <vt:lpstr>3. Dâng Người tấm lòng xiết bao vô tình. Nguyện xin sáng soi huyền linh. Cho con những niềm tin kính, cho con vững mãi ân tình. Xin lòng bác ái thắm xinh, tìm tình yêu quên chính phận mình.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911</cp:revision>
  <dcterms:created xsi:type="dcterms:W3CDTF">2021-12-01T03:00:51Z</dcterms:created>
  <dcterms:modified xsi:type="dcterms:W3CDTF">2021-12-15T11:02:06Z</dcterms:modified>
</cp:coreProperties>
</file>