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8" r:id="rId3"/>
    <p:sldId id="259" r:id="rId4"/>
    <p:sldId id="257" r:id="rId5"/>
    <p:sldId id="267" r:id="rId6"/>
    <p:sldId id="263" r:id="rId7"/>
    <p:sldId id="260" r:id="rId8"/>
    <p:sldId id="265" r:id="rId9"/>
    <p:sldId id="268" r:id="rId10"/>
    <p:sldId id="269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68" autoAdjust="0"/>
  </p:normalViewPr>
  <p:slideViewPr>
    <p:cSldViewPr>
      <p:cViewPr>
        <p:scale>
          <a:sx n="125" d="100"/>
          <a:sy n="125" d="100"/>
        </p:scale>
        <p:origin x="-1224" y="-79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2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E33D8-C237-44BE-BA02-15DBFCCC55F4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B9B5C-59CD-486A-AE04-5A92781B6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885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24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425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1885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DÂNG CHÚA ĐỜI TRĂM NĂM</a:t>
            </a:r>
            <a:b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Sơn Dương</a:t>
            </a:r>
            <a:endParaRPr lang="vi-VN" sz="4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6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ĐK. Dâng lên tình yêu trăm năm dâng một đời lên Chúa </a:t>
            </a:r>
            <a:r>
              <a:rPr lang="vi-VN" sz="6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tình </a:t>
            </a:r>
            <a:r>
              <a:rPr lang="vi-VN" sz="6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6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1/ Dâng lên tình yêu hôm nay, nở hoa kết trái chung tình, xin cho tình yêu hôm nay, luôn đẹp suốt mãi đời nhau.</a:t>
            </a:r>
            <a:endParaRPr lang="vi-VN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2/ Dâng lên đời yêu thương nhau, dù cho gian khó trong đời, dâng lên đời bao gian truân, nhưng tình yêu mãi thủy chung.</a:t>
            </a:r>
            <a:endParaRPr lang="vi-VN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3/ Dâng lên người con yêu thương, cùng con đi suốt con đường, xin cho Người luôn an vui, chan hòa ân phúc trời cao.</a:t>
            </a:r>
            <a:endParaRPr lang="vi-VN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4/ Dâng lên này đôi tim yêu, cùng bao mơ ước trong đời, xin cho tình yêu trăm năm, vuông tròn trong Chúa tình yêu.</a:t>
            </a:r>
            <a:endParaRPr lang="vi-VN" sz="5400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5/ Yêu thương nguyện luôn yêu thương, để nên như lễ dâng Trời, xin cho đời yêu thương nhau, đáp tình Thiên Chúa tình </a:t>
            </a:r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vi-VN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2665</TotalTime>
  <Words>175</Words>
  <Application>Microsoft Office PowerPoint</Application>
  <PresentationFormat>On-screen Show (16:9)</PresentationFormat>
  <Paragraphs>11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DÂNG CHÚA ĐỜI TRĂM NĂM Sơn Dương</vt:lpstr>
      <vt:lpstr>ĐK. Dâng lên tình yêu trăm năm dâng một đời lên Chúa tình yêu.</vt:lpstr>
      <vt:lpstr>1/ Dâng lên tình yêu hôm nay, nở hoa kết trái chung tình, xin cho tình yêu hôm nay, luôn đẹp suốt mãi đời nhau.</vt:lpstr>
      <vt:lpstr>2/ Dâng lên đời yêu thương nhau, dù cho gian khó trong đời, dâng lên đời bao gian truân, nhưng tình yêu mãi thủy chung.</vt:lpstr>
      <vt:lpstr>3/ Dâng lên người con yêu thương, cùng con đi suốt con đường, xin cho Người luôn an vui, chan hòa ân phúc trời cao.</vt:lpstr>
      <vt:lpstr>4/ Dâng lên này đôi tim yêu, cùng bao mơ ước trong đời, xin cho tình yêu trăm năm, vuông tròn trong Chúa tình yêu.</vt:lpstr>
      <vt:lpstr>5/ Yêu thương nguyện luôn yêu thương, để nên như lễ dâng Trời, xin cho đời yêu thương nhau, đáp tình Thiên Chúa tình yêu.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981</cp:revision>
  <dcterms:created xsi:type="dcterms:W3CDTF">2021-12-01T03:00:51Z</dcterms:created>
  <dcterms:modified xsi:type="dcterms:W3CDTF">2021-12-16T01:17:19Z</dcterms:modified>
</cp:coreProperties>
</file>