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CHÚA ĐỜI TRĂM NĂM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 Dương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tình yêu trăm năm dâng một đời lên Chúa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Dâng lên tình yêu hôm nay, nở hoa kết trái chung tình, xin cho tình yêu hôm nay, luôn đẹp suốt mãi đời nhau.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lên đời yêu thương nhau, dù cho gian khó trong đời, dâng lên đời bao gian truân, nhưng tình yêu mãi thủy chung.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Dâng lên người con yêu thương, cùng con đi suốt con đường, xin cho Người luôn an vui, chan hòa ân phúc trời cao.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Dâng lên này đôi tim yêu, cùng bao mơ ước trong đời, xin cho tình yêu trăm năm, vuông tròn trong Chúa tình yêu.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5/ Yêu thương nguyện luôn yêu thương, để nên như lễ dâng Trời, xin cho đời yêu thương nhau, đáp tình Thiên Chúa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175</Words>
  <Application>Microsoft Office PowerPoint</Application>
  <PresentationFormat>On-screen Show (16:9)</PresentationFormat>
  <Paragraphs>11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CHÚA ĐỜI TRĂM NĂM Sơn Dương</vt:lpstr>
      <vt:lpstr>ĐK. Dâng lên tình yêu trăm năm dâng một đời lên Chúa tình yêu.</vt:lpstr>
      <vt:lpstr>1/ Dâng lên tình yêu hôm nay, nở hoa kết trái chung tình, xin cho tình yêu hôm nay, luôn đẹp suốt mãi đời nhau.</vt:lpstr>
      <vt:lpstr>2/ Dâng lên đời yêu thương nhau, dù cho gian khó trong đời, dâng lên đời bao gian truân, nhưng tình yêu mãi thủy chung.</vt:lpstr>
      <vt:lpstr>3/ Dâng lên người con yêu thương, cùng con đi suốt con đường, xin cho Người luôn an vui, chan hòa ân phúc trời cao.</vt:lpstr>
      <vt:lpstr>4/ Dâng lên này đôi tim yêu, cùng bao mơ ước trong đời, xin cho tình yêu trăm năm, vuông tròn trong Chúa tình yêu.</vt:lpstr>
      <vt:lpstr>5/ Yêu thương nguyện luôn yêu thương, để nên như lễ dâng Trời, xin cho đời yêu thương nhau, đáp tình Thiên Chúa tình yêu.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981</cp:revision>
  <dcterms:created xsi:type="dcterms:W3CDTF">2021-12-01T03:00:51Z</dcterms:created>
  <dcterms:modified xsi:type="dcterms:W3CDTF">2021-12-16T01:17:19Z</dcterms:modified>
</cp:coreProperties>
</file>