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DẠT DÀO NIỀM VUI</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Sr. Kim Loan</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Dạt dào niềm vui hân hoan nào ta tiến vào Nhà Cha, hòa ngàn lời ca tri ân hát vang ca ngợi Thiên Chúa. Này người từ khắp bốn phương cảm tạ tình Chúa mến thương chung một niềm tin hiệp nhất bước đi </a:t>
            </a:r>
            <a:r>
              <a:rPr lang="vi-VN" b="1">
                <a:solidFill>
                  <a:schemeClr val="bg1"/>
                </a:solidFill>
                <a:latin typeface="Times New Roman" pitchFamily="18" charset="0"/>
                <a:cs typeface="Times New Roman" pitchFamily="18" charset="0"/>
              </a:rPr>
              <a:t>trên </a:t>
            </a:r>
            <a:r>
              <a:rPr lang="vi-VN" b="1" smtClean="0">
                <a:solidFill>
                  <a:schemeClr val="bg1"/>
                </a:solidFill>
                <a:latin typeface="Times New Roman" pitchFamily="18" charset="0"/>
                <a:cs typeface="Times New Roman" pitchFamily="18" charset="0"/>
              </a:rPr>
              <a:t>đường</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Chúa chính là người Cha của chúng ta, hãy chúc tụng và dâng lên tiếng ca. Nào cùng đến, đến dự bàn tiệc của Chúa, nguồn sự sống, bao tâm hồn khát khao mong </a:t>
            </a:r>
            <a:r>
              <a:rPr lang="vi-VN" b="1">
                <a:solidFill>
                  <a:schemeClr val="bg1"/>
                </a:solidFill>
                <a:latin typeface="Times New Roman" pitchFamily="18" charset="0"/>
                <a:cs typeface="Times New Roman" pitchFamily="18" charset="0"/>
              </a:rPr>
              <a:t>chờ</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Khắp vũ hoàn cùng chung lời tán dương, muôn tâm hồn hòa con tim mến thương, nào mau tới chia sẻ cùng một tấm bánh, để liên kết trong ân tình Chúa ta ban tặng.</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Ôi vĩ đại tình thương của Chúa, qua bao thời ngàn năm luôn thiết tha. Từng ngày tháng Chúa đi bên ta dẫn lối, tình thương Chúa muôn muôn đời vẫn luôn </a:t>
            </a:r>
            <a:r>
              <a:rPr lang="vi-VN" b="1">
                <a:solidFill>
                  <a:schemeClr val="bg1"/>
                </a:solidFill>
                <a:latin typeface="Times New Roman" pitchFamily="18" charset="0"/>
                <a:cs typeface="Times New Roman" pitchFamily="18" charset="0"/>
              </a:rPr>
              <a:t>hải </a:t>
            </a:r>
            <a:r>
              <a:rPr lang="vi-VN" b="1" smtClean="0">
                <a:solidFill>
                  <a:schemeClr val="bg1"/>
                </a:solidFill>
                <a:latin typeface="Times New Roman" pitchFamily="18" charset="0"/>
                <a:cs typeface="Times New Roman" pitchFamily="18" charset="0"/>
              </a:rPr>
              <a:t>hà</a:t>
            </a:r>
            <a:r>
              <a:rPr lang="en-US"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1497</TotalTime>
  <Words>182</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DẠT DÀO NIỀM VUI Sr. Kim Loan</vt:lpstr>
      <vt:lpstr>ĐK: Dạt dào niềm vui hân hoan nào ta tiến vào Nhà Cha, hòa ngàn lời ca tri ân hát vang ca ngợi Thiên Chúa. Này người từ khắp bốn phương cảm tạ tình Chúa mến thương chung một niềm tin hiệp nhất bước đi trên đường.</vt:lpstr>
      <vt:lpstr>1/ Chúa chính là người Cha của chúng ta, hãy chúc tụng và dâng lên tiếng ca. Nào cùng đến, đến dự bàn tiệc của Chúa, nguồn sự sống, bao tâm hồn khát khao mong chờ.</vt:lpstr>
      <vt:lpstr>2/ Khắp vũ hoàn cùng chung lời tán dương, muôn tâm hồn hòa con tim mến thương, nào mau tới chia sẻ cùng một tấm bánh, để liên kết trong ân tình Chúa ta ban tặng.</vt:lpstr>
      <vt:lpstr>3/ Ôi vĩ đại tình thương của Chúa, qua bao thời ngàn năm luôn thiết tha. Từng ngày tháng Chúa đi bên ta dẫn lối, tình thương Chúa muôn muôn đời vẫn luôn hải hà.</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514</cp:revision>
  <dcterms:created xsi:type="dcterms:W3CDTF">2021-12-01T03:00:51Z</dcterms:created>
  <dcterms:modified xsi:type="dcterms:W3CDTF">2021-12-10T13:32:09Z</dcterms:modified>
</cp:coreProperties>
</file>