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57" r:id="rId5"/>
    <p:sldId id="263" r:id="rId6"/>
    <p:sldId id="264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DẪN BƯỚC CON ĐI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(xin dẫn con về núi thánh)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Ánh sáng và chân lý Chúa xin dẫn bước con đi. Tiến mãi về trên núi Thánh, về chốn quang minh Ngài.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Con sẽ tiến tới bàn thờ Chúa, gần Ngài lòng con sướng vui. Con sẽ nảy đàn tuyên xưng Chúa, rằng Ngài là Thượng đế con.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Sao Chúa nỡ chối từ ruồng rẫy, vì Ngài là nơi náu thân. Sao Chúa để con điêu linh mãi, bị địch thù uy hiếp luôn.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Sao bối rối than sầu hồn hỡi? Một niềm cậy trông Chúa đi. Tôi sẽ còn ngợi ca Danh Chúa, vì Người là Thiên Chúa tôi.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1075</TotalTime>
  <Words>128</Words>
  <Application>Microsoft Office PowerPoint</Application>
  <PresentationFormat>On-screen Show (16:9)</PresentationFormat>
  <Paragraphs>6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DẪN BƯỚC CON ĐI (xin dẫn con về núi thánh) Lm. Kim Long</vt:lpstr>
      <vt:lpstr>ĐK. Ánh sáng và chân lý Chúa xin dẫn bước con đi. Tiến mãi về trên núi Thánh, về chốn quang minh Ngài.</vt:lpstr>
      <vt:lpstr>1. Con sẽ tiến tới bàn thờ Chúa, gần Ngài lòng con sướng vui. Con sẽ nảy đàn tuyên xưng Chúa, rằng Ngài là Thượng đế con.</vt:lpstr>
      <vt:lpstr>2. Sao Chúa nỡ chối từ ruồng rẫy, vì Ngài là nơi náu thân. Sao Chúa để con điêu linh mãi, bị địch thù uy hiếp luôn.</vt:lpstr>
      <vt:lpstr>3. Sao bối rối than sầu hồn hỡi? Một niềm cậy trông Chúa đi. Tôi sẽ còn ngợi ca Danh Chúa, vì Người là Thiên Chúa tôi.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304</cp:revision>
  <dcterms:created xsi:type="dcterms:W3CDTF">2021-12-01T03:00:51Z</dcterms:created>
  <dcterms:modified xsi:type="dcterms:W3CDTF">2021-12-07T03:32:54Z</dcterms:modified>
</cp:coreProperties>
</file>