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56" r:id="rId5"/>
    <p:sldId id="258" r:id="rId6"/>
    <p:sldId id="259" r:id="rId7"/>
    <p:sldId id="264" r:id="rId8"/>
    <p:sldId id="265" r:id="rId9"/>
    <p:sldId id="263" r:id="rId10"/>
    <p:sldId id="266" r:id="rId11"/>
    <p:sldId id="267" r:id="rId12"/>
    <p:sldId id="268" r:id="rId13"/>
    <p:sldId id="269"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vi-VN" sz="4800" b="1" smtClean="0">
                <a:solidFill>
                  <a:schemeClr val="bg1"/>
                </a:solidFill>
                <a:latin typeface="Times New Roman" pitchFamily="18" charset="0"/>
                <a:cs typeface="Times New Roman" pitchFamily="18" charset="0"/>
              </a:rPr>
              <a:t>DỌN ĐƯỜNG CHÚA ĐẾN</a:t>
            </a:r>
            <a:br>
              <a:rPr lang="vi-VN" sz="4800" b="1" smtClean="0">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Hàn Thư Sinh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1/ Như nai khát mong, đi tìm mạch suối nước trong. Tim con héo hon, trông đợi ơn thiêng mạch sống. Xin mưa công chính tuôn tràn phúc lộc cứu tinh. Trái đất khô cằn, đợi trông Chúa Con xuống trần.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ĐK. Lặng nghe tiếng kêu: Hãy dọn đường cho Chúa. Hãy ăn chay phạt tạ. Chờ mong Con Chúa sinh ra. Vọng nghe khắp nơi: Hãy sửa đường cho mới. Hãy ăn năn hãm mình. Chờ đón Ngôi Lời giáng sinh.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2/ Muôn dân khấn xin, đón chờ hồng ân tái sinh. Ngay nơi đất hoang, nẩy mầm hoa thơm trổ giống. Ai đang tăm tối, sẽ được chữa lành mắt trông. Ai đang tê bại, mạnh tin bước đi vững vàng.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3/ Hoan ca sướng vui, Thánh Thần đổ muôn thánh ân. Sai đi rắc gieo Tin Mừng cho ai lạc hướng. Yêu thương băng bó tâm hồn giá lạnh đớn đau. Thi ân khoan hồng lòng thương Chúa luôn thắm nồng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4/ Gio-an thuyết minh, sống đời cậy trông kính tin. Hân hoan bước đi, rửa mình trong sông sạch mát. Gio-an loan báo Ngôi Lời đến từ chốn cao. Cứu rỗi nhân loại, nhờ ơn Thánh Linh nhiệm mầu.</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246</Words>
  <Application>Microsoft Office PowerPoint</Application>
  <PresentationFormat>On-screen Show (16:9)</PresentationFormat>
  <Paragraphs>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DỌN ĐƯỜNG CHÚA ĐẾN Hàn Thư Sinh</vt:lpstr>
      <vt:lpstr>1/ Như nai khát mong, đi tìm mạch suối nước trong. Tim con héo hon, trông đợi ơn thiêng mạch sống. Xin mưa công chính tuôn tràn phúc lộc cứu tinh. Trái đất khô cằn, đợi trông Chúa Con xuống trần.</vt:lpstr>
      <vt:lpstr>ĐK. Lặng nghe tiếng kêu: Hãy dọn đường cho Chúa. Hãy ăn chay phạt tạ. Chờ mong Con Chúa sinh ra. Vọng nghe khắp nơi: Hãy sửa đường cho mới. Hãy ăn năn hãm mình. Chờ đón Ngôi Lời giáng sinh.</vt:lpstr>
      <vt:lpstr>2/ Muôn dân khấn xin, đón chờ hồng ân tái sinh. Ngay nơi đất hoang, nẩy mầm hoa thơm trổ giống. Ai đang tăm tối, sẽ được chữa lành mắt trông. Ai đang tê bại, mạnh tin bước đi vững vàng.</vt:lpstr>
      <vt:lpstr>3/ Hoan ca sướng vui, Thánh Thần đổ muôn thánh ân. Sai đi rắc gieo Tin Mừng cho ai lạc hướng. Yêu thương băng bó tâm hồn giá lạnh đớn đau. Thi ân khoan hồng lòng thương Chúa luôn thắm nồng</vt:lpstr>
      <vt:lpstr>4/ Gio-an thuyết minh, sống đời cậy trông kính tin. Hân hoan bước đi, rửa mình trong sông sạch mát. Gio-an loan báo Ngôi Lời đến từ chốn cao. Cứu rỗi nhân loại, nhờ ơn Thánh Linh nhiệm mầu.</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39</cp:revision>
  <dcterms:created xsi:type="dcterms:W3CDTF">2021-11-30T02:00:37Z</dcterms:created>
  <dcterms:modified xsi:type="dcterms:W3CDTF">2021-11-30T03:31:41Z</dcterms:modified>
</cp:coreProperties>
</file>