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2" r:id="rId4"/>
    <p:sldId id="256" r:id="rId5"/>
    <p:sldId id="258" r:id="rId6"/>
    <p:sldId id="259" r:id="rId7"/>
    <p:sldId id="264" r:id="rId8"/>
    <p:sldId id="265" r:id="rId9"/>
    <p:sldId id="263" r:id="rId10"/>
    <p:sldId id="266" r:id="rId11"/>
    <p:sldId id="267" r:id="rId12"/>
    <p:sldId id="268" r:id="rId13"/>
    <p:sldId id="269"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r>
              <a:rPr lang="vi-VN" sz="4800" b="1" smtClean="0">
                <a:solidFill>
                  <a:schemeClr val="bg1"/>
                </a:solidFill>
                <a:latin typeface="Times New Roman" pitchFamily="18" charset="0"/>
                <a:cs typeface="Times New Roman" pitchFamily="18" charset="0"/>
              </a:rPr>
              <a:t>DỌN ĐƯỜNG CHÚA ĐẾN</a:t>
            </a:r>
            <a:br>
              <a:rPr lang="vi-VN" sz="4800" b="1" smtClean="0">
                <a:solidFill>
                  <a:schemeClr val="bg1"/>
                </a:solidFill>
                <a:latin typeface="Times New Roman" pitchFamily="18" charset="0"/>
                <a:cs typeface="Times New Roman" pitchFamily="18" charset="0"/>
              </a:rPr>
            </a:br>
            <a:r>
              <a:rPr lang="vi-VN" sz="4800" b="1" smtClean="0">
                <a:solidFill>
                  <a:schemeClr val="bg1"/>
                </a:solidFill>
                <a:latin typeface="Times New Roman" pitchFamily="18" charset="0"/>
                <a:cs typeface="Times New Roman" pitchFamily="18" charset="0"/>
              </a:rPr>
              <a:t>Lm. Mạnh Hùng, OP</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1. Hãy dọn một con đường cho Chúa trong sa mạc. Hãy vạch một con lộ thẳng băng giữa đồng hoang. Cho Đức Chúa chúng ta mọi thung lũng sẽ được lấp đầy. Mọi núi đồi sẽ phải bạt xuống nơi lồi lõm sẽ hóa thành đồng bằng.</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vi-VN" sz="4800" b="1" smtClean="0">
                <a:solidFill>
                  <a:schemeClr val="bg1"/>
                </a:solidFill>
                <a:latin typeface="Times New Roman" pitchFamily="18" charset="0"/>
                <a:cs typeface="Times New Roman" pitchFamily="18" charset="0"/>
              </a:rPr>
              <a:t>ĐK. Hãy cất tiếng cất tiếng không sợ hãi. Lên núi cao hét to muôn người biết: Thiên Chúa ta Đấng cứu độ ta. Kìa Đức Chúa với cánh tay hùng dũng. Ôi ánh quang chiếu soi khắp trời đất. Dân khắp nơi thấy Vua nghìn vua. </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2. Hãy dọn một con đường cho Chúa trong tâm hồn. Hãy vạch một con lộ thẳng băng giữa đời ta. Để Đức Chúa giáng lâm Người sẽ đến xóa mọi hận thù. Mọi xích xiềng sẽ bị bẻ gãy, ai nghèo đói nay sẽ được đầy tràn. </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3. Hãy để Người dẫn đường chỉ lối cho cuộc đời. Hãy chọn Người lên đường đưa ta sẽ nở hoa. Đường đưa tới Chúa Cha, đường thập giá chết vì con người. Đường sự thật sẽ bị từ chối, đường Tình Yêu nên giá chuộc loài người.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825376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970531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TotalTime>
  <Words>220</Words>
  <Application>Microsoft Office PowerPoint</Application>
  <PresentationFormat>On-screen Show (16:9)</PresentationFormat>
  <Paragraphs>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DỌN ĐƯỜNG CHÚA ĐẾN Lm. Mạnh Hùng, OP</vt:lpstr>
      <vt:lpstr>1. Hãy dọn một con đường cho Chúa trong sa mạc. Hãy vạch một con lộ thẳng băng giữa đồng hoang. Cho Đức Chúa chúng ta mọi thung lũng sẽ được lấp đầy. Mọi núi đồi sẽ phải bạt xuống nơi lồi lõm sẽ hóa thành đồng bằng.</vt:lpstr>
      <vt:lpstr>ĐK. Hãy cất tiếng cất tiếng không sợ hãi. Lên núi cao hét to muôn người biết: Thiên Chúa ta Đấng cứu độ ta. Kìa Đức Chúa với cánh tay hùng dũng. Ôi ánh quang chiếu soi khắp trời đất. Dân khắp nơi thấy Vua nghìn vua. </vt:lpstr>
      <vt:lpstr>2. Hãy dọn một con đường cho Chúa trong tâm hồn. Hãy vạch một con lộ thẳng băng giữa đời ta. Để Đức Chúa giáng lâm Người sẽ đến xóa mọi hận thù. Mọi xích xiềng sẽ bị bẻ gãy, ai nghèo đói nay sẽ được đầy tràn. </vt:lpstr>
      <vt:lpstr>3. Hãy để Người dẫn đường chỉ lối cho cuộc đời. Hãy chọn Người lên đường đưa ta sẽ nở hoa. Đường đưa tới Chúa Cha, đường thập giá chết vì con người. Đường sự thật sẽ bị từ chối, đường Tình Yêu nên giá chuộc loài người.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35</cp:revision>
  <dcterms:created xsi:type="dcterms:W3CDTF">2021-11-30T02:00:37Z</dcterms:created>
  <dcterms:modified xsi:type="dcterms:W3CDTF">2021-11-30T03:23:39Z</dcterms:modified>
</cp:coreProperties>
</file>