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56" r:id="rId3"/>
    <p:sldId id="257" r:id="rId4"/>
    <p:sldId id="258" r:id="rId5"/>
    <p:sldId id="259" r:id="rId6"/>
    <p:sldId id="260" r:id="rId7"/>
    <p:sldId id="261" r:id="rId8"/>
    <p:sldId id="262"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44" y="-12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r>
              <a:rPr lang="vi-VN" b="1" smtClean="0">
                <a:solidFill>
                  <a:schemeClr val="bg1"/>
                </a:solidFill>
                <a:latin typeface="Times New Roman" pitchFamily="18" charset="0"/>
                <a:cs typeface="Times New Roman" pitchFamily="18" charset="0"/>
              </a:rPr>
              <a:t>DỌN ĐƯỜNG CHÚA ĐẾN</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Trương Thế Bạch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1. Dọn đường cho Chúa đến, dọn đường cho Chúa đi. San bằng những hố sâu, núi đồi bạt bằng đi. Dọn lòng chờ Chúa đến, hãy thật lòng ăn năn, quay về nẻo đường ngay, mở lòng cho Chúa ngự. </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3516327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800" b="1" smtClean="0">
                <a:solidFill>
                  <a:schemeClr val="bg1"/>
                </a:solidFill>
                <a:latin typeface="Times New Roman" pitchFamily="18" charset="0"/>
                <a:cs typeface="Times New Roman" pitchFamily="18" charset="0"/>
              </a:rPr>
              <a:t>ĐK: Chúa đến trong cuộc đời, Chúa đến trong lòng ta, Chúa đến đem bình an. Dọn lòng cho Chúa đi, đợi chờ Chúa viếng thăm, Chúa đến mang ơn Trời.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2. Thật lòng chờ đón Chúa, đợi chờ Ngài đến mau. Quay về đường chính ngay, Chúa vẫn chờ đợi con. Nguyện Ngài thương cứu giúp, giúp con về yêu thương, xa lìa lỗi tội xưa, mở lòng cho Chúa ngự.</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smtClean="0">
                <a:solidFill>
                  <a:schemeClr val="bg1"/>
                </a:solidFill>
                <a:latin typeface="Times New Roman" pitchFamily="18" charset="0"/>
                <a:cs typeface="Times New Roman" pitchFamily="18" charset="0"/>
              </a:rPr>
              <a:t>3. Sửa lòng cho thẳng thắn, lọc lừa với dối gian. Kiêu ngạo hay ghét ghen, san bằng lòng mình đi. Vì này đây Chúa đến, vui mừng cùng hân hoan, chân thành sống niềm tin, Chúa Trời sắp đ</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190</Words>
  <Application>Microsoft Office PowerPoint</Application>
  <PresentationFormat>On-screen Show (16:9)</PresentationFormat>
  <Paragraphs>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DỌN ĐƯỜNG CHÚA ĐẾN Trương Thế Bạch </vt:lpstr>
      <vt:lpstr>1. Dọn đường cho Chúa đến, dọn đường cho Chúa đi. San bằng những hố sâu, núi đồi bạt bằng đi. Dọn lòng chờ Chúa đến, hãy thật lòng ăn năn, quay về nẻo đường ngay, mở lòng cho Chúa ngự. </vt:lpstr>
      <vt:lpstr>ĐK: Chúa đến trong cuộc đời, Chúa đến trong lòng ta, Chúa đến đem bình an. Dọn lòng cho Chúa đi, đợi chờ Chúa viếng thăm, Chúa đến mang ơn Trời.</vt:lpstr>
      <vt:lpstr>2. Thật lòng chờ đón Chúa, đợi chờ Ngài đến mau. Quay về đường chính ngay, Chúa vẫn chờ đợi con. Nguyện Ngài thương cứu giúp, giúp con về yêu thương, xa lìa lỗi tội xưa, mở lòng cho Chúa ngự.</vt:lpstr>
      <vt:lpstr>3. Sửa lòng cho thẳng thắn, lọc lừa với dối gian. Kiêu ngạo hay ghét ghen, san bằng lòng mình đi. Vì này đây Chúa đến, vui mừng cùng hân hoan, chân thành sống niềm tin, Chúa Trời sắp đ</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4</cp:revision>
  <dcterms:created xsi:type="dcterms:W3CDTF">2021-11-30T02:00:37Z</dcterms:created>
  <dcterms:modified xsi:type="dcterms:W3CDTF">2021-11-30T02:11:54Z</dcterms:modified>
</cp:coreProperties>
</file>