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DỌN ĐƯỜNG GẶP CHÚA</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Ngọc Hân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Chúa ơi! Chúa ơi! Con đợi, con chờ Ngài mau đến. Hồn con cằn khô ước ao ơn Chúa xuống tuôn trào. Biến đổi đời con nên mới luôn nghe lời Ngài đang nói, giúp con trong đời làm theo ý Chúa mọi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Con xin dọn đường đi gặp Chúa. Ăn năn tội lỗi phạm đến Ngài. Nguyện xin yêu Chúa suốt đời, và gieo thương mến khắp mọi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Chúa ơi! Lắng nghe con cầu vang vọng từ thẳm sâu. Ngài đang ở đâu có nghe con cất tiếng nguyện cầu. Tâm hồn tìm về bên Chúa như nai tìm về suối mát, ước mong an bình ở bên Thiên Chúa dài lâu.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Chúa ơi! Lắng nghe con cầu vang vọng từ tình yêu. Ngày qua đời con lỗi lầm chưa mến Chúa thật lòng. Bây giờ lòng con đã biết ăn năn cầu xin tha thiết, giúp con kết hiệp gần bên Thiên Chúa tình yêu.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4. Chúa ơi! Những khi khấn nguyện con tìm về lặng thinh. Nhìn lên trời cao ước ao trông thấy Chúa đoái nhìn. Tâm hồn thành tâm thống hối cho con nguồn ơn cứu rỗi, dẫn con đi vào tình yêu Thiên Chúa đẹp tươi.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243</Words>
  <Application>Microsoft Office PowerPoint</Application>
  <PresentationFormat>On-screen Show (16:9)</PresentationFormat>
  <Paragraphs>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DỌN ĐƯỜNG GẶP CHÚA Ngọc Hân</vt:lpstr>
      <vt:lpstr>1. Chúa ơi! Chúa ơi! Con đợi, con chờ Ngài mau đến. Hồn con cằn khô ước ao ơn Chúa xuống tuôn trào. Biến đổi đời con nên mới luôn nghe lời Ngài đang nói, giúp con trong đời làm theo ý Chúa mọi nơi.</vt:lpstr>
      <vt:lpstr>ĐK. Con xin dọn đường đi gặp Chúa. Ăn năn tội lỗi phạm đến Ngài. Nguyện xin yêu Chúa suốt đời, và gieo thương mến khắp mọi nơi.</vt:lpstr>
      <vt:lpstr>2. Chúa ơi! Lắng nghe con cầu vang vọng từ thẳm sâu. Ngài đang ở đâu có nghe con cất tiếng nguyện cầu. Tâm hồn tìm về bên Chúa như nai tìm về suối mát, ước mong an bình ở bên Thiên Chúa dài lâu.</vt:lpstr>
      <vt:lpstr>3. Chúa ơi! Lắng nghe con cầu vang vọng từ tình yêu. Ngày qua đời con lỗi lầm chưa mến Chúa thật lòng. Bây giờ lòng con đã biết ăn năn cầu xin tha thiết, giúp con kết hiệp gần bên Thiên Chúa tình yêu.</vt:lpstr>
      <vt:lpstr>4. Chúa ơi! Những khi khấn nguyện con tìm về lặng thinh. Nhìn lên trời cao ước ao trông thấy Chúa đoái nhìn. Tâm hồn thành tâm thống hối cho con nguồn ơn cứu rỗi, dẫn con đi vào tình yêu Thiên Chúa đẹp tươi.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21</cp:revision>
  <dcterms:created xsi:type="dcterms:W3CDTF">2021-11-30T02:00:37Z</dcterms:created>
  <dcterms:modified xsi:type="dcterms:W3CDTF">2021-11-30T02:48:02Z</dcterms:modified>
</cp:coreProperties>
</file>