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DỰNG XÂY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Cùng nhau thắp sáng, lửa thiêng yêu mến khắp muôn nơi bạn ơi. Dựng xây thế giới, bằng niềm tin kính đức Ki Tô trong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Niềm tin yêu trong Chúa Ki Tô, dìu ta bước về khắp muôn phương, đem tin mừng xây đắp yêu thương. Vì lời Chúa nguồn sống linh thiêng, để nuôi dưỡng người biết lắng nghe, hãy đem lời Chúa cho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Vòng tay thân ái, Bạn ơi ta hãy kết liên trong một Cha. Lời thiêng chân lý, là lời Thiên Chúa hãy đem cho muôn Người.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3269</TotalTime>
  <Words>122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DỰNG XÂY YÊU THƯƠNG  Sơn Dương</vt:lpstr>
      <vt:lpstr>1. Cùng nhau thắp sáng, lửa thiêng yêu mến khắp muôn nơi bạn ơi. Dựng xây thế giới, bằng niềm tin kính đức Ki Tô trong đời.</vt:lpstr>
      <vt:lpstr>ĐK. Niềm tin yêu trong Chúa Ki Tô, dìu ta bước về khắp muôn phương, đem tin mừng xây đắp yêu thương. Vì lời Chúa nguồn sống linh thiêng, để nuôi dưỡng người biết lắng nghe, hãy đem lời Chúa cho muôn người.</vt:lpstr>
      <vt:lpstr>2. Vòng tay thân ái, Bạn ơi ta hãy kết liên trong một Cha. Lời thiêng chân lý, là lời Thiên Chúa hãy đem cho muôn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1229</cp:revision>
  <dcterms:created xsi:type="dcterms:W3CDTF">2021-12-01T03:00:51Z</dcterms:created>
  <dcterms:modified xsi:type="dcterms:W3CDTF">2021-12-18T07:06:57Z</dcterms:modified>
</cp:coreProperties>
</file>