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6" r:id="rId4"/>
    <p:sldId id="258" r:id="rId5"/>
    <p:sldId id="259" r:id="rId6"/>
    <p:sldId id="267" r:id="rId7"/>
    <p:sldId id="260" r:id="rId8"/>
    <p:sldId id="263" r:id="rId9"/>
    <p:sldId id="264" r:id="rId10"/>
    <p:sldId id="26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EMMANUEL THIÊN CHÚA Ở CÙNG CHÚNG TA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Cao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Huy 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Hoàng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Matt. 1, 18-24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Tên con trẻ là Em-ma-nu-el. Tên con trẻ là Em-ma-nu-el. Thiên Chúa ở cùng chúng ta, Thiên Chúa ở cùng chúng ta. Ở cùng 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chúng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ta.</a:t>
            </a: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Thiên Chúa cứu muôn dân tội tình. Người ta sẽ gọi...</a:t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Thiên Chúa ở cùng chúng ta, ở cùng chúng ta. Người ta sẽ gọi... 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Thiên Chúa sớt chia thân phận người. Người ta sẽ 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Thiên Chúa chốn cao không ngại ngùng. Người ta sẽ gọi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Thiên Chúa muốn yêu ta trọn tình. Người ta sẽ gọi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Thiên Chúa tái sinh ta tuyệt vời. Người ta sẽ gọi</a:t>
            </a:r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Coda. Thiên Chúa ở cùng chúng ta, ở cùng chúng </a:t>
            </a:r>
            <a:r>
              <a:rPr lang="en-US" sz="5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5400" b="1" i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i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endParaRPr lang="en-US" sz="8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86</Words>
  <Application>Microsoft Office PowerPoint</Application>
  <PresentationFormat>On-screen Show (16:9)</PresentationFormat>
  <Paragraphs>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EMMANUEL THIÊN CHÚA Ở CÙNG CHÚNG TA Cao Huy Hoàng Matt. 1, 18-24</vt:lpstr>
      <vt:lpstr>ĐK. Tên con trẻ là Em-ma-nu-el. Tên con trẻ là Em-ma-nu-el. Thiên Chúa ở cùng chúng ta, Thiên Chúa ở cùng chúng ta. Ở cùng chúng ta.</vt:lpstr>
      <vt:lpstr>1. Thiên Chúa cứu muôn dân tội tình. Người ta sẽ gọi...  Thiên Chúa ở cùng chúng ta, ở cùng chúng ta. Người ta sẽ gọi... </vt:lpstr>
      <vt:lpstr>2. Thiên Chúa sớt chia thân phận người. Người ta sẽ gọi... 3. Thiên Chúa chốn cao không ngại ngùng. Người ta sẽ gọi...  </vt:lpstr>
      <vt:lpstr>4. Thiên Chúa muốn yêu ta trọn tình. Người ta sẽ gọi...  5. Thiên Chúa tái sinh ta tuyệt vời. Người ta sẽ gọi...  Coda. Thiên Chúa ở cùng chúng ta, ở cùng chúng ta.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120</cp:revision>
  <dcterms:created xsi:type="dcterms:W3CDTF">2021-12-01T03:00:51Z</dcterms:created>
  <dcterms:modified xsi:type="dcterms:W3CDTF">2021-12-02T07:58:03Z</dcterms:modified>
</cp:coreProperties>
</file>