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7" r:id="rId7"/>
    <p:sldId id="260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EMMANUEL THIÊN CHÚA Ở CÙNG CHÚNG TA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Cao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Huy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Matt. 1, 18-24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Tên con trẻ là Em-ma-nu-el. Tên con trẻ là Em-ma-nu-el. Thiên Chúa ở cùng chúng ta, Thiên Chúa ở cùng chúng ta. Ở cùng </a:t>
            </a:r>
            <a:r>
              <a:rPr lang="en-US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 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Thiên Chúa cứu muôn dân tội tình. Người ta sẽ gọi...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Thiên Chúa ở cùng chúng ta, ở cùng chúng ta. Người ta sẽ gọi... 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Thiên Chúa sớt chia thân phận người. Người ta sẽ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Thiên Chúa chốn cao không ngại ngùng. Người ta sẽ gọi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Thiên Chúa muốn yêu ta trọn tình. Người ta sẽ gọi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Thiên Chúa tái sinh ta tuyệt vời. Người ta sẽ gọi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Coda. Thiên Chúa ở cùng chúng ta, ở cùng chúng </a:t>
            </a:r>
            <a:r>
              <a:rPr lang="en-US" sz="5400" b="1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5400" b="1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 i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8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86</Words>
  <Application>Microsoft Office PowerPoint</Application>
  <PresentationFormat>On-screen Show (16:9)</PresentationFormat>
  <Paragraphs>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EMMANUEL THIÊN CHÚA Ở CÙNG CHÚNG TA Cao Huy Hoàng Matt. 1, 18-24</vt:lpstr>
      <vt:lpstr>ĐK. Tên con trẻ là Em-ma-nu-el. Tên con trẻ là Em-ma-nu-el. Thiên Chúa ở cùng chúng ta, Thiên Chúa ở cùng chúng ta. Ở cùng chúng ta.</vt:lpstr>
      <vt:lpstr>1. Thiên Chúa cứu muôn dân tội tình. Người ta sẽ gọi...  Thiên Chúa ở cùng chúng ta, ở cùng chúng ta. Người ta sẽ gọi... </vt:lpstr>
      <vt:lpstr>2. Thiên Chúa sớt chia thân phận người. Người ta sẽ gọi... 3. Thiên Chúa chốn cao không ngại ngùng. Người ta sẽ gọi...  </vt:lpstr>
      <vt:lpstr>4. Thiên Chúa muốn yêu ta trọn tình. Người ta sẽ gọi...  5. Thiên Chúa tái sinh ta tuyệt vời. Người ta sẽ gọi...  Coda. Thiên Chúa ở cùng chúng ta, ở cùng chúng ta.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120</cp:revision>
  <dcterms:created xsi:type="dcterms:W3CDTF">2021-12-01T03:00:51Z</dcterms:created>
  <dcterms:modified xsi:type="dcterms:W3CDTF">2021-12-02T07:58:03Z</dcterms:modified>
</cp:coreProperties>
</file>